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9"/>
  </p:notesMasterIdLst>
  <p:handoutMasterIdLst>
    <p:handoutMasterId r:id="rId10"/>
  </p:handoutMasterIdLst>
  <p:sldIdLst>
    <p:sldId id="269" r:id="rId5"/>
    <p:sldId id="264" r:id="rId6"/>
    <p:sldId id="258" r:id="rId7"/>
    <p:sldId id="259" r:id="rId8"/>
  </p:sldIdLst>
  <p:sldSz cx="12188825" cy="6858000"/>
  <p:notesSz cx="6858000" cy="9144000"/>
  <p:defaultTextStyle>
    <a:defPPr rtl="0"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336">
          <p15:clr>
            <a:srgbClr val="A4A3A4"/>
          </p15:clr>
        </p15:guide>
        <p15:guide id="5" orient="horz" pos="1920">
          <p15:clr>
            <a:srgbClr val="A4A3A4"/>
          </p15:clr>
        </p15:guide>
        <p15:guide id="6" orient="horz" pos="3984">
          <p15:clr>
            <a:srgbClr val="A4A3A4"/>
          </p15:clr>
        </p15:guide>
        <p15:guide id="7" orient="horz" pos="1152">
          <p15:clr>
            <a:srgbClr val="A4A3A4"/>
          </p15:clr>
        </p15:guide>
        <p15:guide id="8" pos="3839">
          <p15:clr>
            <a:srgbClr val="A4A3A4"/>
          </p15:clr>
        </p15:guide>
        <p15:guide id="9" pos="671">
          <p15:clr>
            <a:srgbClr val="A4A3A4"/>
          </p15:clr>
        </p15:guide>
        <p15:guide id="10" pos="7007">
          <p15:clr>
            <a:srgbClr val="A4A3A4"/>
          </p15:clr>
        </p15:guide>
        <p15:guide id="11" pos="6143">
          <p15:clr>
            <a:srgbClr val="A4A3A4"/>
          </p15:clr>
        </p15:guide>
        <p15:guide id="12" pos="3263">
          <p15:clr>
            <a:srgbClr val="A4A3A4"/>
          </p15:clr>
        </p15:guide>
        <p15:guide id="13" pos="7391">
          <p15:clr>
            <a:srgbClr val="A4A3A4"/>
          </p15:clr>
        </p15:guide>
        <p15:guide id="14" pos="36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82" autoAdjust="0"/>
    <p:restoredTop sz="86470" autoAdjust="0"/>
  </p:normalViewPr>
  <p:slideViewPr>
    <p:cSldViewPr showGuides="1">
      <p:cViewPr varScale="1">
        <p:scale>
          <a:sx n="80" d="100"/>
          <a:sy n="80" d="100"/>
        </p:scale>
        <p:origin x="924" y="78"/>
      </p:cViewPr>
      <p:guideLst>
        <p:guide orient="horz" pos="2160"/>
        <p:guide orient="horz" pos="1008"/>
        <p:guide orient="horz" pos="3792"/>
        <p:guide orient="horz" pos="336"/>
        <p:guide orient="horz" pos="1920"/>
        <p:guide orient="horz" pos="3984"/>
        <p:guide orient="horz" pos="1152"/>
        <p:guide pos="3839"/>
        <p:guide pos="671"/>
        <p:guide pos="7007"/>
        <p:guide pos="6143"/>
        <p:guide pos="3263"/>
        <p:guide pos="7391"/>
        <p:guide pos="36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6" d="100"/>
          <a:sy n="86" d="100"/>
        </p:scale>
        <p:origin x="274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9D6E83-B20A-49BF-9D5F-AF8EC07AE12B}" type="doc">
      <dgm:prSet loTypeId="urn:microsoft.com/office/officeart/2005/8/layout/cycle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t-LT"/>
        </a:p>
      </dgm:t>
    </dgm:pt>
    <dgm:pt modelId="{317D600C-2F9E-4BE5-B4E8-898E3E6952C2}">
      <dgm:prSet phldrT="[Tekstas]"/>
      <dgm:spPr/>
      <dgm:t>
        <a:bodyPr/>
        <a:lstStyle/>
        <a:p>
          <a:pPr algn="ctr">
            <a:buFontTx/>
            <a:buNone/>
          </a:pPr>
          <a:r>
            <a:rPr lang="lt-LT" dirty="0">
              <a:solidFill>
                <a:schemeClr val="accent1">
                  <a:lumMod val="75000"/>
                </a:schemeClr>
              </a:solidFill>
            </a:rPr>
            <a:t>Šilumos energijos gamyba ir tiekimas </a:t>
          </a:r>
        </a:p>
      </dgm:t>
    </dgm:pt>
    <dgm:pt modelId="{1D9E57A0-8AE8-4975-9997-4FA6FC17FC51}" type="parTrans" cxnId="{98090E37-063B-4EEE-9BB8-6AA4F2C6F676}">
      <dgm:prSet/>
      <dgm:spPr/>
      <dgm:t>
        <a:bodyPr/>
        <a:lstStyle/>
        <a:p>
          <a:endParaRPr lang="lt-LT"/>
        </a:p>
      </dgm:t>
    </dgm:pt>
    <dgm:pt modelId="{5CE33313-4420-4E50-A59A-D633864CC090}" type="sibTrans" cxnId="{98090E37-063B-4EEE-9BB8-6AA4F2C6F676}">
      <dgm:prSet/>
      <dgm:spPr/>
      <dgm:t>
        <a:bodyPr/>
        <a:lstStyle/>
        <a:p>
          <a:endParaRPr lang="lt-LT"/>
        </a:p>
      </dgm:t>
    </dgm:pt>
    <dgm:pt modelId="{318AF53A-DB61-4817-B86E-933CD403C049}">
      <dgm:prSet phldrT="[Tekstas]"/>
      <dgm:spPr/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t-LT" dirty="0">
              <a:solidFill>
                <a:schemeClr val="accent1">
                  <a:lumMod val="75000"/>
                </a:schemeClr>
              </a:solidFill>
            </a:rPr>
            <a:t>Karšto vandens gamyba ir tiekimas</a:t>
          </a:r>
        </a:p>
        <a:p>
          <a:pPr marL="114300" lvl="1" indent="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lt-LT" dirty="0">
            <a:solidFill>
              <a:schemeClr val="accent1">
                <a:lumMod val="50000"/>
              </a:schemeClr>
            </a:solidFill>
          </a:endParaRPr>
        </a:p>
      </dgm:t>
    </dgm:pt>
    <dgm:pt modelId="{A8AE19C7-B8DF-4EC9-A72E-981C3E4730A4}" type="parTrans" cxnId="{30562598-18F2-4DB9-AD8E-22C487B0FB34}">
      <dgm:prSet/>
      <dgm:spPr/>
      <dgm:t>
        <a:bodyPr/>
        <a:lstStyle/>
        <a:p>
          <a:endParaRPr lang="lt-LT"/>
        </a:p>
      </dgm:t>
    </dgm:pt>
    <dgm:pt modelId="{0AAE54C3-78BA-46EE-9E59-9289B00295CD}" type="sibTrans" cxnId="{30562598-18F2-4DB9-AD8E-22C487B0FB34}">
      <dgm:prSet/>
      <dgm:spPr/>
      <dgm:t>
        <a:bodyPr/>
        <a:lstStyle/>
        <a:p>
          <a:endParaRPr lang="lt-LT"/>
        </a:p>
      </dgm:t>
    </dgm:pt>
    <dgm:pt modelId="{6FDDEF5E-B592-49D8-BB4D-0B36D44D5061}">
      <dgm:prSet phldrT="[Tekstas]" custT="1"/>
      <dgm:spPr/>
      <dgm:t>
        <a:bodyPr/>
        <a:lstStyle/>
        <a:p>
          <a:r>
            <a:rPr lang="lt-LT" sz="1200" b="1" dirty="0">
              <a:latin typeface="Bell MT" panose="02020503060305020303" pitchFamily="18" charset="0"/>
              <a:ea typeface="Cambria Math" panose="02040503050406030204" pitchFamily="18" charset="0"/>
            </a:rPr>
            <a:t>VEIKLOS EFEKTYVUMAS</a:t>
          </a:r>
        </a:p>
      </dgm:t>
    </dgm:pt>
    <dgm:pt modelId="{1F18B017-3EB2-4C24-8950-0BE6EE541242}" type="parTrans" cxnId="{59B46214-1D12-4C41-AB28-F2CD789599B1}">
      <dgm:prSet/>
      <dgm:spPr/>
      <dgm:t>
        <a:bodyPr/>
        <a:lstStyle/>
        <a:p>
          <a:endParaRPr lang="lt-LT"/>
        </a:p>
      </dgm:t>
    </dgm:pt>
    <dgm:pt modelId="{3C7F2027-FA04-42DE-8CD8-DB801F7657CB}" type="sibTrans" cxnId="{59B46214-1D12-4C41-AB28-F2CD789599B1}">
      <dgm:prSet/>
      <dgm:spPr/>
      <dgm:t>
        <a:bodyPr/>
        <a:lstStyle/>
        <a:p>
          <a:endParaRPr lang="lt-LT"/>
        </a:p>
      </dgm:t>
    </dgm:pt>
    <dgm:pt modelId="{B6198CB6-FCFA-4756-A3AD-F392708F4678}">
      <dgm:prSet phldrT="[Tekstas]"/>
      <dgm:spPr/>
      <dgm:t>
        <a:bodyPr/>
        <a:lstStyle/>
        <a:p>
          <a:pPr algn="ctr">
            <a:buFontTx/>
            <a:buNone/>
          </a:pPr>
          <a:r>
            <a:rPr lang="lt-LT" dirty="0">
              <a:solidFill>
                <a:schemeClr val="accent1">
                  <a:lumMod val="75000"/>
                </a:schemeClr>
              </a:solidFill>
            </a:rPr>
            <a:t>Vandens gavyba, ruošimas, tiekimas</a:t>
          </a:r>
        </a:p>
      </dgm:t>
    </dgm:pt>
    <dgm:pt modelId="{393BF4D0-6CB6-43C3-8810-43D0B0A96DD5}" type="parTrans" cxnId="{02315D7D-521E-4512-A15B-3A17F806BBD7}">
      <dgm:prSet/>
      <dgm:spPr/>
      <dgm:t>
        <a:bodyPr/>
        <a:lstStyle/>
        <a:p>
          <a:endParaRPr lang="lt-LT"/>
        </a:p>
      </dgm:t>
    </dgm:pt>
    <dgm:pt modelId="{0A8C57F1-E29A-4317-991B-55984A432F03}" type="sibTrans" cxnId="{02315D7D-521E-4512-A15B-3A17F806BBD7}">
      <dgm:prSet/>
      <dgm:spPr/>
      <dgm:t>
        <a:bodyPr/>
        <a:lstStyle/>
        <a:p>
          <a:endParaRPr lang="lt-LT"/>
        </a:p>
      </dgm:t>
    </dgm:pt>
    <dgm:pt modelId="{9CFA8152-0D99-4757-94BA-E3ED57904E92}">
      <dgm:prSet phldrT="[Tekstas]" custT="1"/>
      <dgm:spPr/>
      <dgm:t>
        <a:bodyPr/>
        <a:lstStyle/>
        <a:p>
          <a:r>
            <a:rPr lang="lt-LT" sz="1200" b="1" dirty="0">
              <a:latin typeface="Bell MT" panose="02020503060305020303" pitchFamily="18" charset="0"/>
              <a:ea typeface="Cambria Math" panose="02040503050406030204" pitchFamily="18" charset="0"/>
            </a:rPr>
            <a:t>DARBUOTOJAI IR ORGANIZACIJA</a:t>
          </a:r>
        </a:p>
      </dgm:t>
    </dgm:pt>
    <dgm:pt modelId="{DC50AA08-E456-4AAF-90FC-16F0F58DD5A7}" type="parTrans" cxnId="{7FC948CF-E929-47D8-A496-C6E64D8D323A}">
      <dgm:prSet/>
      <dgm:spPr/>
      <dgm:t>
        <a:bodyPr/>
        <a:lstStyle/>
        <a:p>
          <a:endParaRPr lang="lt-LT"/>
        </a:p>
      </dgm:t>
    </dgm:pt>
    <dgm:pt modelId="{DB47B284-FA3F-47A7-837E-704DE62D1872}" type="sibTrans" cxnId="{7FC948CF-E929-47D8-A496-C6E64D8D323A}">
      <dgm:prSet/>
      <dgm:spPr/>
      <dgm:t>
        <a:bodyPr/>
        <a:lstStyle/>
        <a:p>
          <a:endParaRPr lang="lt-LT"/>
        </a:p>
      </dgm:t>
    </dgm:pt>
    <dgm:pt modelId="{32FCE0CC-1A92-4563-9013-F0565BAC1C67}">
      <dgm:prSet phldrT="[Tekstas]"/>
      <dgm:spPr/>
      <dgm:t>
        <a:bodyPr/>
        <a:lstStyle/>
        <a:p>
          <a:pPr algn="ctr">
            <a:buFontTx/>
            <a:buNone/>
          </a:pPr>
          <a:r>
            <a:rPr lang="lt-LT" dirty="0">
              <a:solidFill>
                <a:schemeClr val="accent1">
                  <a:lumMod val="75000"/>
                </a:schemeClr>
              </a:solidFill>
            </a:rPr>
            <a:t>Nuotekų surinkimas ir tvarkymas</a:t>
          </a:r>
        </a:p>
      </dgm:t>
    </dgm:pt>
    <dgm:pt modelId="{7531C0BD-03A8-4A06-B1B0-0BC398A94B3F}" type="parTrans" cxnId="{87CF295E-CA39-41C3-AD09-98680BFF9BDE}">
      <dgm:prSet/>
      <dgm:spPr/>
      <dgm:t>
        <a:bodyPr/>
        <a:lstStyle/>
        <a:p>
          <a:endParaRPr lang="lt-LT"/>
        </a:p>
      </dgm:t>
    </dgm:pt>
    <dgm:pt modelId="{EF5C30F7-4F3E-4C98-B5B7-580DA17149C6}" type="sibTrans" cxnId="{87CF295E-CA39-41C3-AD09-98680BFF9BDE}">
      <dgm:prSet/>
      <dgm:spPr/>
      <dgm:t>
        <a:bodyPr/>
        <a:lstStyle/>
        <a:p>
          <a:endParaRPr lang="lt-LT"/>
        </a:p>
      </dgm:t>
    </dgm:pt>
    <dgm:pt modelId="{7D681B45-1723-48F0-9F90-BA8849C67AB2}">
      <dgm:prSet phldrT="[Tekstas]" custT="1"/>
      <dgm:spPr/>
      <dgm:t>
        <a:bodyPr/>
        <a:lstStyle/>
        <a:p>
          <a:r>
            <a:rPr lang="lt-LT" sz="1100" b="1" dirty="0">
              <a:latin typeface="Bell MT" panose="02020503060305020303" pitchFamily="18" charset="0"/>
              <a:ea typeface="Cambria Math" panose="02040503050406030204" pitchFamily="18" charset="0"/>
            </a:rPr>
            <a:t>INFRASTRUKTŪROS PRIEŽIŪRA,  MODERNIZAVIMAS, PLĖTRA</a:t>
          </a:r>
        </a:p>
      </dgm:t>
    </dgm:pt>
    <dgm:pt modelId="{26DB5E7F-B5ED-4EFC-ADA6-1671D242DD6B}" type="sibTrans" cxnId="{48450018-1DE9-4B65-A964-847B14C65FFD}">
      <dgm:prSet/>
      <dgm:spPr/>
      <dgm:t>
        <a:bodyPr/>
        <a:lstStyle/>
        <a:p>
          <a:endParaRPr lang="lt-LT"/>
        </a:p>
      </dgm:t>
    </dgm:pt>
    <dgm:pt modelId="{C77490F9-25F3-4695-B308-D39D0E96519A}" type="parTrans" cxnId="{48450018-1DE9-4B65-A964-847B14C65FFD}">
      <dgm:prSet/>
      <dgm:spPr/>
      <dgm:t>
        <a:bodyPr/>
        <a:lstStyle/>
        <a:p>
          <a:endParaRPr lang="lt-LT"/>
        </a:p>
      </dgm:t>
    </dgm:pt>
    <dgm:pt modelId="{C2608E0D-3576-4E5A-B793-62AF8B1988A1}">
      <dgm:prSet phldrT="[Tekstas]" custT="1"/>
      <dgm:spPr/>
      <dgm:t>
        <a:bodyPr/>
        <a:lstStyle/>
        <a:p>
          <a:endParaRPr lang="lt-LT" sz="500" b="1" dirty="0">
            <a:latin typeface="Cambria Math" panose="02040503050406030204" pitchFamily="18" charset="0"/>
            <a:ea typeface="Cambria Math" panose="02040503050406030204" pitchFamily="18" charset="0"/>
          </a:endParaRPr>
        </a:p>
        <a:p>
          <a:r>
            <a:rPr lang="lt-LT" sz="1100" b="1" dirty="0">
              <a:latin typeface="Bell MT" panose="02020503060305020303" pitchFamily="18" charset="0"/>
              <a:ea typeface="Cambria Math" panose="02040503050406030204" pitchFamily="18" charset="0"/>
            </a:rPr>
            <a:t>KOKYBIŠKOS PASLAUGOS VARTOTOJAMS </a:t>
          </a:r>
        </a:p>
      </dgm:t>
    </dgm:pt>
    <dgm:pt modelId="{9A872DFB-DC44-4615-A5F7-D407893B1349}" type="sibTrans" cxnId="{F8A55B0F-C99B-443A-82FD-923BD24A7100}">
      <dgm:prSet/>
      <dgm:spPr/>
      <dgm:t>
        <a:bodyPr/>
        <a:lstStyle/>
        <a:p>
          <a:endParaRPr lang="lt-LT"/>
        </a:p>
      </dgm:t>
    </dgm:pt>
    <dgm:pt modelId="{28150DA1-6828-4B0E-BC5B-4F0FEAA51641}" type="parTrans" cxnId="{F8A55B0F-C99B-443A-82FD-923BD24A7100}">
      <dgm:prSet/>
      <dgm:spPr/>
      <dgm:t>
        <a:bodyPr/>
        <a:lstStyle/>
        <a:p>
          <a:endParaRPr lang="lt-LT"/>
        </a:p>
      </dgm:t>
    </dgm:pt>
    <dgm:pt modelId="{4D7DBEFD-9FE5-4918-B524-2106A9D22B79}">
      <dgm:prSet/>
      <dgm:spPr/>
      <dgm:t>
        <a:bodyPr/>
        <a:lstStyle/>
        <a:p>
          <a:pPr algn="l"/>
          <a:endParaRPr lang="lt-LT"/>
        </a:p>
      </dgm:t>
    </dgm:pt>
    <dgm:pt modelId="{3D4BF255-0E20-47EE-8A9C-5C16970DD787}" type="parTrans" cxnId="{F2E72BAA-7D27-419A-BE49-0F1CDD917B54}">
      <dgm:prSet/>
      <dgm:spPr/>
      <dgm:t>
        <a:bodyPr/>
        <a:lstStyle/>
        <a:p>
          <a:endParaRPr lang="lt-LT"/>
        </a:p>
      </dgm:t>
    </dgm:pt>
    <dgm:pt modelId="{36DC8220-937D-4096-AE1B-035106653B9C}" type="sibTrans" cxnId="{F2E72BAA-7D27-419A-BE49-0F1CDD917B54}">
      <dgm:prSet/>
      <dgm:spPr/>
      <dgm:t>
        <a:bodyPr/>
        <a:lstStyle/>
        <a:p>
          <a:endParaRPr lang="lt-LT"/>
        </a:p>
      </dgm:t>
    </dgm:pt>
    <dgm:pt modelId="{DC5F8554-5B8D-4D18-AA99-EFDCDC133883}">
      <dgm:prSet phldrT="[Tekstas]"/>
      <dgm:spPr/>
      <dgm:t>
        <a:bodyPr/>
        <a:lstStyle/>
        <a:p>
          <a:pPr algn="l"/>
          <a:endParaRPr lang="lt-LT" dirty="0">
            <a:solidFill>
              <a:schemeClr val="accent1">
                <a:lumMod val="50000"/>
              </a:schemeClr>
            </a:solidFill>
          </a:endParaRPr>
        </a:p>
      </dgm:t>
    </dgm:pt>
    <dgm:pt modelId="{EDC641AD-C0D5-432E-8633-804340007D5A}" type="parTrans" cxnId="{38DFA7DC-9876-4463-9E25-F83183DDAECE}">
      <dgm:prSet/>
      <dgm:spPr/>
      <dgm:t>
        <a:bodyPr/>
        <a:lstStyle/>
        <a:p>
          <a:endParaRPr lang="lt-LT"/>
        </a:p>
      </dgm:t>
    </dgm:pt>
    <dgm:pt modelId="{9B608D4D-6633-4879-83B9-D7ABFD5E8DAF}" type="sibTrans" cxnId="{38DFA7DC-9876-4463-9E25-F83183DDAECE}">
      <dgm:prSet/>
      <dgm:spPr/>
      <dgm:t>
        <a:bodyPr/>
        <a:lstStyle/>
        <a:p>
          <a:endParaRPr lang="lt-LT"/>
        </a:p>
      </dgm:t>
    </dgm:pt>
    <dgm:pt modelId="{3662463D-B82B-4761-917D-2BBE9C2F4CF9}" type="pres">
      <dgm:prSet presAssocID="{A29D6E83-B20A-49BF-9D5F-AF8EC07AE12B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lt-LT"/>
        </a:p>
      </dgm:t>
    </dgm:pt>
    <dgm:pt modelId="{24077073-764B-4D44-9087-B6F625FDD8A7}" type="pres">
      <dgm:prSet presAssocID="{A29D6E83-B20A-49BF-9D5F-AF8EC07AE12B}" presName="children" presStyleCnt="0"/>
      <dgm:spPr/>
    </dgm:pt>
    <dgm:pt modelId="{FD131C0F-B155-4593-9EC1-90A6F52619C7}" type="pres">
      <dgm:prSet presAssocID="{A29D6E83-B20A-49BF-9D5F-AF8EC07AE12B}" presName="child1group" presStyleCnt="0"/>
      <dgm:spPr/>
    </dgm:pt>
    <dgm:pt modelId="{3198A875-D409-440F-9AB5-64309F671A1C}" type="pres">
      <dgm:prSet presAssocID="{A29D6E83-B20A-49BF-9D5F-AF8EC07AE12B}" presName="child1" presStyleLbl="bgAcc1" presStyleIdx="0" presStyleCnt="4" custLinFactNeighborX="-308" custLinFactNeighborY="2232"/>
      <dgm:spPr/>
      <dgm:t>
        <a:bodyPr/>
        <a:lstStyle/>
        <a:p>
          <a:endParaRPr lang="lt-LT"/>
        </a:p>
      </dgm:t>
    </dgm:pt>
    <dgm:pt modelId="{A3F21FFA-2CD3-4BC9-A4BC-A78784878884}" type="pres">
      <dgm:prSet presAssocID="{A29D6E83-B20A-49BF-9D5F-AF8EC07AE12B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10A2B873-0481-4D1B-A267-084662993BAD}" type="pres">
      <dgm:prSet presAssocID="{A29D6E83-B20A-49BF-9D5F-AF8EC07AE12B}" presName="child2group" presStyleCnt="0"/>
      <dgm:spPr/>
    </dgm:pt>
    <dgm:pt modelId="{EF5E55BE-70CB-4001-B2DD-002B89B16730}" type="pres">
      <dgm:prSet presAssocID="{A29D6E83-B20A-49BF-9D5F-AF8EC07AE12B}" presName="child2" presStyleLbl="bgAcc1" presStyleIdx="1" presStyleCnt="4"/>
      <dgm:spPr/>
      <dgm:t>
        <a:bodyPr/>
        <a:lstStyle/>
        <a:p>
          <a:endParaRPr lang="lt-LT"/>
        </a:p>
      </dgm:t>
    </dgm:pt>
    <dgm:pt modelId="{CAB7B053-1271-45C6-9709-B7CE40E9817C}" type="pres">
      <dgm:prSet presAssocID="{A29D6E83-B20A-49BF-9D5F-AF8EC07AE12B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F726CA98-9365-4749-884D-634FB3E14DFD}" type="pres">
      <dgm:prSet presAssocID="{A29D6E83-B20A-49BF-9D5F-AF8EC07AE12B}" presName="child3group" presStyleCnt="0"/>
      <dgm:spPr/>
    </dgm:pt>
    <dgm:pt modelId="{95D2DFFB-0C7F-41BC-8AA4-D7834A6574CD}" type="pres">
      <dgm:prSet presAssocID="{A29D6E83-B20A-49BF-9D5F-AF8EC07AE12B}" presName="child3" presStyleLbl="bgAcc1" presStyleIdx="2" presStyleCnt="4"/>
      <dgm:spPr/>
      <dgm:t>
        <a:bodyPr/>
        <a:lstStyle/>
        <a:p>
          <a:endParaRPr lang="lt-LT"/>
        </a:p>
      </dgm:t>
    </dgm:pt>
    <dgm:pt modelId="{B8E9E6DB-5649-4624-8891-F6EB9D04EB1A}" type="pres">
      <dgm:prSet presAssocID="{A29D6E83-B20A-49BF-9D5F-AF8EC07AE12B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DBE2CA8C-FE7C-4C30-8F38-75984A2D2041}" type="pres">
      <dgm:prSet presAssocID="{A29D6E83-B20A-49BF-9D5F-AF8EC07AE12B}" presName="child4group" presStyleCnt="0"/>
      <dgm:spPr/>
    </dgm:pt>
    <dgm:pt modelId="{E2B12659-8E1C-481B-B8D6-C38BADABF6FC}" type="pres">
      <dgm:prSet presAssocID="{A29D6E83-B20A-49BF-9D5F-AF8EC07AE12B}" presName="child4" presStyleLbl="bgAcc1" presStyleIdx="3" presStyleCnt="4" custLinFactNeighborX="-6262" custLinFactNeighborY="0"/>
      <dgm:spPr/>
      <dgm:t>
        <a:bodyPr/>
        <a:lstStyle/>
        <a:p>
          <a:endParaRPr lang="lt-LT"/>
        </a:p>
      </dgm:t>
    </dgm:pt>
    <dgm:pt modelId="{CC0279C0-8AA7-44E7-8665-51C26691D688}" type="pres">
      <dgm:prSet presAssocID="{A29D6E83-B20A-49BF-9D5F-AF8EC07AE12B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28A95919-D2BC-4B07-9102-D166FEB18BCF}" type="pres">
      <dgm:prSet presAssocID="{A29D6E83-B20A-49BF-9D5F-AF8EC07AE12B}" presName="childPlaceholder" presStyleCnt="0"/>
      <dgm:spPr/>
    </dgm:pt>
    <dgm:pt modelId="{497944CC-666B-4B38-8599-DFC7BE8C17D3}" type="pres">
      <dgm:prSet presAssocID="{A29D6E83-B20A-49BF-9D5F-AF8EC07AE12B}" presName="circle" presStyleCnt="0"/>
      <dgm:spPr/>
    </dgm:pt>
    <dgm:pt modelId="{5FAA9F14-4411-4850-ADCA-31BA016D1BE1}" type="pres">
      <dgm:prSet presAssocID="{A29D6E83-B20A-49BF-9D5F-AF8EC07AE12B}" presName="quadrant1" presStyleLbl="node1" presStyleIdx="0" presStyleCnt="4" custLinFactNeighborX="378" custLinFactNeighborY="-1330">
        <dgm:presLayoutVars>
          <dgm:chMax val="1"/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5B383074-7253-454F-8A5E-5E244301FB79}" type="pres">
      <dgm:prSet presAssocID="{A29D6E83-B20A-49BF-9D5F-AF8EC07AE12B}" presName="quadrant2" presStyleLbl="node1" presStyleIdx="1" presStyleCnt="4" custScaleX="100596" custScaleY="103120">
        <dgm:presLayoutVars>
          <dgm:chMax val="1"/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C298EDEB-2BC5-4BD0-84A2-C7CADF5B2119}" type="pres">
      <dgm:prSet presAssocID="{A29D6E83-B20A-49BF-9D5F-AF8EC07AE12B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A103FF3E-8D08-41DD-A51F-714749278A50}" type="pres">
      <dgm:prSet presAssocID="{A29D6E83-B20A-49BF-9D5F-AF8EC07AE12B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2C005A0A-BF88-496F-9F8C-16787957CB03}" type="pres">
      <dgm:prSet presAssocID="{A29D6E83-B20A-49BF-9D5F-AF8EC07AE12B}" presName="quadrantPlaceholder" presStyleCnt="0"/>
      <dgm:spPr/>
    </dgm:pt>
    <dgm:pt modelId="{1D63442D-DB14-4E9A-9F3C-D12952ECEA36}" type="pres">
      <dgm:prSet presAssocID="{A29D6E83-B20A-49BF-9D5F-AF8EC07AE12B}" presName="center1" presStyleLbl="fgShp" presStyleIdx="0" presStyleCnt="2"/>
      <dgm:spPr/>
    </dgm:pt>
    <dgm:pt modelId="{88050490-7757-4F9C-80C3-03F6F205B050}" type="pres">
      <dgm:prSet presAssocID="{A29D6E83-B20A-49BF-9D5F-AF8EC07AE12B}" presName="center2" presStyleLbl="fgShp" presStyleIdx="1" presStyleCnt="2"/>
      <dgm:spPr/>
    </dgm:pt>
  </dgm:ptLst>
  <dgm:cxnLst>
    <dgm:cxn modelId="{61B64F57-0071-4590-9D16-325583DB0ADC}" type="presOf" srcId="{4D7DBEFD-9FE5-4918-B524-2106A9D22B79}" destId="{E2B12659-8E1C-481B-B8D6-C38BADABF6FC}" srcOrd="0" destOrd="1" presId="urn:microsoft.com/office/officeart/2005/8/layout/cycle4"/>
    <dgm:cxn modelId="{48450018-1DE9-4B65-A964-847B14C65FFD}" srcId="{A29D6E83-B20A-49BF-9D5F-AF8EC07AE12B}" destId="{7D681B45-1723-48F0-9F90-BA8849C67AB2}" srcOrd="1" destOrd="0" parTransId="{C77490F9-25F3-4695-B308-D39D0E96519A}" sibTransId="{26DB5E7F-B5ED-4EFC-ADA6-1671D242DD6B}"/>
    <dgm:cxn modelId="{0DC5AC8E-76DE-498B-969F-7619FC0FBB45}" type="presOf" srcId="{318AF53A-DB61-4817-B86E-933CD403C049}" destId="{EF5E55BE-70CB-4001-B2DD-002B89B16730}" srcOrd="0" destOrd="0" presId="urn:microsoft.com/office/officeart/2005/8/layout/cycle4"/>
    <dgm:cxn modelId="{C0810F7B-F4EA-432A-8E88-2924CD0D4A8D}" type="presOf" srcId="{6FDDEF5E-B592-49D8-BB4D-0B36D44D5061}" destId="{C298EDEB-2BC5-4BD0-84A2-C7CADF5B2119}" srcOrd="0" destOrd="0" presId="urn:microsoft.com/office/officeart/2005/8/layout/cycle4"/>
    <dgm:cxn modelId="{D016C7C6-9A38-4FA1-94F3-E7BE2F1787B6}" type="presOf" srcId="{318AF53A-DB61-4817-B86E-933CD403C049}" destId="{CAB7B053-1271-45C6-9709-B7CE40E9817C}" srcOrd="1" destOrd="0" presId="urn:microsoft.com/office/officeart/2005/8/layout/cycle4"/>
    <dgm:cxn modelId="{7B228F2E-2EEB-4E9E-B2D0-C5FF67DD108E}" type="presOf" srcId="{9CFA8152-0D99-4757-94BA-E3ED57904E92}" destId="{A103FF3E-8D08-41DD-A51F-714749278A50}" srcOrd="0" destOrd="0" presId="urn:microsoft.com/office/officeart/2005/8/layout/cycle4"/>
    <dgm:cxn modelId="{87CF295E-CA39-41C3-AD09-98680BFF9BDE}" srcId="{9CFA8152-0D99-4757-94BA-E3ED57904E92}" destId="{32FCE0CC-1A92-4563-9013-F0565BAC1C67}" srcOrd="0" destOrd="0" parTransId="{7531C0BD-03A8-4A06-B1B0-0BC398A94B3F}" sibTransId="{EF5C30F7-4F3E-4C98-B5B7-580DA17149C6}"/>
    <dgm:cxn modelId="{84EA542F-7349-470F-B988-C04C0935D87D}" type="presOf" srcId="{DC5F8554-5B8D-4D18-AA99-EFDCDC133883}" destId="{B8E9E6DB-5649-4624-8891-F6EB9D04EB1A}" srcOrd="1" destOrd="1" presId="urn:microsoft.com/office/officeart/2005/8/layout/cycle4"/>
    <dgm:cxn modelId="{D4944DE4-3AF7-4E4C-B084-9A0400AA01F8}" type="presOf" srcId="{A29D6E83-B20A-49BF-9D5F-AF8EC07AE12B}" destId="{3662463D-B82B-4761-917D-2BBE9C2F4CF9}" srcOrd="0" destOrd="0" presId="urn:microsoft.com/office/officeart/2005/8/layout/cycle4"/>
    <dgm:cxn modelId="{050AB3AA-D878-4D24-A9D7-0EDC2644A2CC}" type="presOf" srcId="{B6198CB6-FCFA-4756-A3AD-F392708F4678}" destId="{B8E9E6DB-5649-4624-8891-F6EB9D04EB1A}" srcOrd="1" destOrd="0" presId="urn:microsoft.com/office/officeart/2005/8/layout/cycle4"/>
    <dgm:cxn modelId="{30562598-18F2-4DB9-AD8E-22C487B0FB34}" srcId="{7D681B45-1723-48F0-9F90-BA8849C67AB2}" destId="{318AF53A-DB61-4817-B86E-933CD403C049}" srcOrd="0" destOrd="0" parTransId="{A8AE19C7-B8DF-4EC9-A72E-981C3E4730A4}" sibTransId="{0AAE54C3-78BA-46EE-9E59-9289B00295CD}"/>
    <dgm:cxn modelId="{9CFFBF6C-1A2C-4DF6-955D-3098DCAA1DDF}" type="presOf" srcId="{7D681B45-1723-48F0-9F90-BA8849C67AB2}" destId="{5B383074-7253-454F-8A5E-5E244301FB79}" srcOrd="0" destOrd="0" presId="urn:microsoft.com/office/officeart/2005/8/layout/cycle4"/>
    <dgm:cxn modelId="{38DFA7DC-9876-4463-9E25-F83183DDAECE}" srcId="{6FDDEF5E-B592-49D8-BB4D-0B36D44D5061}" destId="{DC5F8554-5B8D-4D18-AA99-EFDCDC133883}" srcOrd="1" destOrd="0" parTransId="{EDC641AD-C0D5-432E-8633-804340007D5A}" sibTransId="{9B608D4D-6633-4879-83B9-D7ABFD5E8DAF}"/>
    <dgm:cxn modelId="{B26134AE-AD4F-4E5A-9C3C-CF56D102E2A5}" type="presOf" srcId="{32FCE0CC-1A92-4563-9013-F0565BAC1C67}" destId="{CC0279C0-8AA7-44E7-8665-51C26691D688}" srcOrd="1" destOrd="0" presId="urn:microsoft.com/office/officeart/2005/8/layout/cycle4"/>
    <dgm:cxn modelId="{83FE7920-A91B-4E0F-ABC0-18E358C60BF5}" type="presOf" srcId="{317D600C-2F9E-4BE5-B4E8-898E3E6952C2}" destId="{A3F21FFA-2CD3-4BC9-A4BC-A78784878884}" srcOrd="1" destOrd="0" presId="urn:microsoft.com/office/officeart/2005/8/layout/cycle4"/>
    <dgm:cxn modelId="{ECB32B0E-B71D-4E6C-8CDD-517E6F0D9987}" type="presOf" srcId="{4D7DBEFD-9FE5-4918-B524-2106A9D22B79}" destId="{CC0279C0-8AA7-44E7-8665-51C26691D688}" srcOrd="1" destOrd="1" presId="urn:microsoft.com/office/officeart/2005/8/layout/cycle4"/>
    <dgm:cxn modelId="{465F3BBD-CAC6-43F0-8B00-C72FB116CD33}" type="presOf" srcId="{B6198CB6-FCFA-4756-A3AD-F392708F4678}" destId="{95D2DFFB-0C7F-41BC-8AA4-D7834A6574CD}" srcOrd="0" destOrd="0" presId="urn:microsoft.com/office/officeart/2005/8/layout/cycle4"/>
    <dgm:cxn modelId="{B6D8F5AC-0EB8-4E4B-8A16-7AE333744BFA}" type="presOf" srcId="{DC5F8554-5B8D-4D18-AA99-EFDCDC133883}" destId="{95D2DFFB-0C7F-41BC-8AA4-D7834A6574CD}" srcOrd="0" destOrd="1" presId="urn:microsoft.com/office/officeart/2005/8/layout/cycle4"/>
    <dgm:cxn modelId="{B9EC601E-A53B-41A7-B82E-E9D6D8C5F061}" type="presOf" srcId="{317D600C-2F9E-4BE5-B4E8-898E3E6952C2}" destId="{3198A875-D409-440F-9AB5-64309F671A1C}" srcOrd="0" destOrd="0" presId="urn:microsoft.com/office/officeart/2005/8/layout/cycle4"/>
    <dgm:cxn modelId="{7CE5BFDD-9013-46EE-8E21-C2952E36EB49}" type="presOf" srcId="{C2608E0D-3576-4E5A-B793-62AF8B1988A1}" destId="{5FAA9F14-4411-4850-ADCA-31BA016D1BE1}" srcOrd="0" destOrd="0" presId="urn:microsoft.com/office/officeart/2005/8/layout/cycle4"/>
    <dgm:cxn modelId="{7FC948CF-E929-47D8-A496-C6E64D8D323A}" srcId="{A29D6E83-B20A-49BF-9D5F-AF8EC07AE12B}" destId="{9CFA8152-0D99-4757-94BA-E3ED57904E92}" srcOrd="3" destOrd="0" parTransId="{DC50AA08-E456-4AAF-90FC-16F0F58DD5A7}" sibTransId="{DB47B284-FA3F-47A7-837E-704DE62D1872}"/>
    <dgm:cxn modelId="{02315D7D-521E-4512-A15B-3A17F806BBD7}" srcId="{6FDDEF5E-B592-49D8-BB4D-0B36D44D5061}" destId="{B6198CB6-FCFA-4756-A3AD-F392708F4678}" srcOrd="0" destOrd="0" parTransId="{393BF4D0-6CB6-43C3-8810-43D0B0A96DD5}" sibTransId="{0A8C57F1-E29A-4317-991B-55984A432F03}"/>
    <dgm:cxn modelId="{98090E37-063B-4EEE-9BB8-6AA4F2C6F676}" srcId="{C2608E0D-3576-4E5A-B793-62AF8B1988A1}" destId="{317D600C-2F9E-4BE5-B4E8-898E3E6952C2}" srcOrd="0" destOrd="0" parTransId="{1D9E57A0-8AE8-4975-9997-4FA6FC17FC51}" sibTransId="{5CE33313-4420-4E50-A59A-D633864CC090}"/>
    <dgm:cxn modelId="{55F83E1E-4229-4DCF-A926-8B6E9EAE69CC}" type="presOf" srcId="{32FCE0CC-1A92-4563-9013-F0565BAC1C67}" destId="{E2B12659-8E1C-481B-B8D6-C38BADABF6FC}" srcOrd="0" destOrd="0" presId="urn:microsoft.com/office/officeart/2005/8/layout/cycle4"/>
    <dgm:cxn modelId="{F2E72BAA-7D27-419A-BE49-0F1CDD917B54}" srcId="{9CFA8152-0D99-4757-94BA-E3ED57904E92}" destId="{4D7DBEFD-9FE5-4918-B524-2106A9D22B79}" srcOrd="1" destOrd="0" parTransId="{3D4BF255-0E20-47EE-8A9C-5C16970DD787}" sibTransId="{36DC8220-937D-4096-AE1B-035106653B9C}"/>
    <dgm:cxn modelId="{F8A55B0F-C99B-443A-82FD-923BD24A7100}" srcId="{A29D6E83-B20A-49BF-9D5F-AF8EC07AE12B}" destId="{C2608E0D-3576-4E5A-B793-62AF8B1988A1}" srcOrd="0" destOrd="0" parTransId="{28150DA1-6828-4B0E-BC5B-4F0FEAA51641}" sibTransId="{9A872DFB-DC44-4615-A5F7-D407893B1349}"/>
    <dgm:cxn modelId="{59B46214-1D12-4C41-AB28-F2CD789599B1}" srcId="{A29D6E83-B20A-49BF-9D5F-AF8EC07AE12B}" destId="{6FDDEF5E-B592-49D8-BB4D-0B36D44D5061}" srcOrd="2" destOrd="0" parTransId="{1F18B017-3EB2-4C24-8950-0BE6EE541242}" sibTransId="{3C7F2027-FA04-42DE-8CD8-DB801F7657CB}"/>
    <dgm:cxn modelId="{C96EBCCA-2ACE-4562-A6D6-191FD6A26AA6}" type="presParOf" srcId="{3662463D-B82B-4761-917D-2BBE9C2F4CF9}" destId="{24077073-764B-4D44-9087-B6F625FDD8A7}" srcOrd="0" destOrd="0" presId="urn:microsoft.com/office/officeart/2005/8/layout/cycle4"/>
    <dgm:cxn modelId="{46E1032D-FCFB-4A35-8804-E8A19BD07ACF}" type="presParOf" srcId="{24077073-764B-4D44-9087-B6F625FDD8A7}" destId="{FD131C0F-B155-4593-9EC1-90A6F52619C7}" srcOrd="0" destOrd="0" presId="urn:microsoft.com/office/officeart/2005/8/layout/cycle4"/>
    <dgm:cxn modelId="{44FFCA2D-73D4-4288-BEDB-C308A1550FD7}" type="presParOf" srcId="{FD131C0F-B155-4593-9EC1-90A6F52619C7}" destId="{3198A875-D409-440F-9AB5-64309F671A1C}" srcOrd="0" destOrd="0" presId="urn:microsoft.com/office/officeart/2005/8/layout/cycle4"/>
    <dgm:cxn modelId="{5457071E-15F6-4D80-BC9F-353C194A3AC7}" type="presParOf" srcId="{FD131C0F-B155-4593-9EC1-90A6F52619C7}" destId="{A3F21FFA-2CD3-4BC9-A4BC-A78784878884}" srcOrd="1" destOrd="0" presId="urn:microsoft.com/office/officeart/2005/8/layout/cycle4"/>
    <dgm:cxn modelId="{F2E8A098-4CF5-455D-9053-884F440112CB}" type="presParOf" srcId="{24077073-764B-4D44-9087-B6F625FDD8A7}" destId="{10A2B873-0481-4D1B-A267-084662993BAD}" srcOrd="1" destOrd="0" presId="urn:microsoft.com/office/officeart/2005/8/layout/cycle4"/>
    <dgm:cxn modelId="{C0429644-9738-483E-929C-74CD062613D6}" type="presParOf" srcId="{10A2B873-0481-4D1B-A267-084662993BAD}" destId="{EF5E55BE-70CB-4001-B2DD-002B89B16730}" srcOrd="0" destOrd="0" presId="urn:microsoft.com/office/officeart/2005/8/layout/cycle4"/>
    <dgm:cxn modelId="{6CF5F4D9-B649-4E5A-B02A-F787B7604F5D}" type="presParOf" srcId="{10A2B873-0481-4D1B-A267-084662993BAD}" destId="{CAB7B053-1271-45C6-9709-B7CE40E9817C}" srcOrd="1" destOrd="0" presId="urn:microsoft.com/office/officeart/2005/8/layout/cycle4"/>
    <dgm:cxn modelId="{F6174BAC-4F0A-46D8-9AD3-653D78789822}" type="presParOf" srcId="{24077073-764B-4D44-9087-B6F625FDD8A7}" destId="{F726CA98-9365-4749-884D-634FB3E14DFD}" srcOrd="2" destOrd="0" presId="urn:microsoft.com/office/officeart/2005/8/layout/cycle4"/>
    <dgm:cxn modelId="{A6F37914-39D4-4C0B-A795-C53024F6F7A8}" type="presParOf" srcId="{F726CA98-9365-4749-884D-634FB3E14DFD}" destId="{95D2DFFB-0C7F-41BC-8AA4-D7834A6574CD}" srcOrd="0" destOrd="0" presId="urn:microsoft.com/office/officeart/2005/8/layout/cycle4"/>
    <dgm:cxn modelId="{04E33835-9CA6-4E6A-A06A-CAD064173DEC}" type="presParOf" srcId="{F726CA98-9365-4749-884D-634FB3E14DFD}" destId="{B8E9E6DB-5649-4624-8891-F6EB9D04EB1A}" srcOrd="1" destOrd="0" presId="urn:microsoft.com/office/officeart/2005/8/layout/cycle4"/>
    <dgm:cxn modelId="{A4392389-1BF5-4626-8E56-71968C81FC7E}" type="presParOf" srcId="{24077073-764B-4D44-9087-B6F625FDD8A7}" destId="{DBE2CA8C-FE7C-4C30-8F38-75984A2D2041}" srcOrd="3" destOrd="0" presId="urn:microsoft.com/office/officeart/2005/8/layout/cycle4"/>
    <dgm:cxn modelId="{5CA004E2-DA66-4E9F-B497-9559B3C59F2F}" type="presParOf" srcId="{DBE2CA8C-FE7C-4C30-8F38-75984A2D2041}" destId="{E2B12659-8E1C-481B-B8D6-C38BADABF6FC}" srcOrd="0" destOrd="0" presId="urn:microsoft.com/office/officeart/2005/8/layout/cycle4"/>
    <dgm:cxn modelId="{1AEE18A2-98C4-48A7-9AC5-D032135874C5}" type="presParOf" srcId="{DBE2CA8C-FE7C-4C30-8F38-75984A2D2041}" destId="{CC0279C0-8AA7-44E7-8665-51C26691D688}" srcOrd="1" destOrd="0" presId="urn:microsoft.com/office/officeart/2005/8/layout/cycle4"/>
    <dgm:cxn modelId="{FC17ED53-DA0D-4578-9CC1-CAEF3BDB03AC}" type="presParOf" srcId="{24077073-764B-4D44-9087-B6F625FDD8A7}" destId="{28A95919-D2BC-4B07-9102-D166FEB18BCF}" srcOrd="4" destOrd="0" presId="urn:microsoft.com/office/officeart/2005/8/layout/cycle4"/>
    <dgm:cxn modelId="{37D52BCE-777C-4ADA-AF77-0BCBBC7DDA39}" type="presParOf" srcId="{3662463D-B82B-4761-917D-2BBE9C2F4CF9}" destId="{497944CC-666B-4B38-8599-DFC7BE8C17D3}" srcOrd="1" destOrd="0" presId="urn:microsoft.com/office/officeart/2005/8/layout/cycle4"/>
    <dgm:cxn modelId="{72518F93-5B3F-447B-A69D-802244273D21}" type="presParOf" srcId="{497944CC-666B-4B38-8599-DFC7BE8C17D3}" destId="{5FAA9F14-4411-4850-ADCA-31BA016D1BE1}" srcOrd="0" destOrd="0" presId="urn:microsoft.com/office/officeart/2005/8/layout/cycle4"/>
    <dgm:cxn modelId="{C27B4822-E352-4365-B57F-FE57244A6B97}" type="presParOf" srcId="{497944CC-666B-4B38-8599-DFC7BE8C17D3}" destId="{5B383074-7253-454F-8A5E-5E244301FB79}" srcOrd="1" destOrd="0" presId="urn:microsoft.com/office/officeart/2005/8/layout/cycle4"/>
    <dgm:cxn modelId="{291AB508-E370-496D-81A1-FC0B3C011243}" type="presParOf" srcId="{497944CC-666B-4B38-8599-DFC7BE8C17D3}" destId="{C298EDEB-2BC5-4BD0-84A2-C7CADF5B2119}" srcOrd="2" destOrd="0" presId="urn:microsoft.com/office/officeart/2005/8/layout/cycle4"/>
    <dgm:cxn modelId="{6C51B368-BF0B-4542-8740-8006F1FC4585}" type="presParOf" srcId="{497944CC-666B-4B38-8599-DFC7BE8C17D3}" destId="{A103FF3E-8D08-41DD-A51F-714749278A50}" srcOrd="3" destOrd="0" presId="urn:microsoft.com/office/officeart/2005/8/layout/cycle4"/>
    <dgm:cxn modelId="{C1F8B19F-5A8C-4EF8-9DCE-E4C1CF5B5A61}" type="presParOf" srcId="{497944CC-666B-4B38-8599-DFC7BE8C17D3}" destId="{2C005A0A-BF88-496F-9F8C-16787957CB03}" srcOrd="4" destOrd="0" presId="urn:microsoft.com/office/officeart/2005/8/layout/cycle4"/>
    <dgm:cxn modelId="{21C5BB89-7D31-4B53-B686-3FDE6E9F7A40}" type="presParOf" srcId="{3662463D-B82B-4761-917D-2BBE9C2F4CF9}" destId="{1D63442D-DB14-4E9A-9F3C-D12952ECEA36}" srcOrd="2" destOrd="0" presId="urn:microsoft.com/office/officeart/2005/8/layout/cycle4"/>
    <dgm:cxn modelId="{45F75554-23B6-4C2E-B670-AFC4194F87AA}" type="presParOf" srcId="{3662463D-B82B-4761-917D-2BBE9C2F4CF9}" destId="{88050490-7757-4F9C-80C3-03F6F205B050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D2DFFB-0C7F-41BC-8AA4-D7834A6574CD}">
      <dsp:nvSpPr>
        <dsp:cNvPr id="0" name=""/>
        <dsp:cNvSpPr/>
      </dsp:nvSpPr>
      <dsp:spPr>
        <a:xfrm>
          <a:off x="5738193" y="3523487"/>
          <a:ext cx="2559710" cy="16581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114300" lvl="1" indent="-114300" algn="ctr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lt-LT" sz="1500" kern="1200" dirty="0">
              <a:solidFill>
                <a:schemeClr val="accent1">
                  <a:lumMod val="75000"/>
                </a:schemeClr>
              </a:solidFill>
            </a:rPr>
            <a:t>Vandens gavyba, ruošimas, tiekimas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lt-LT" sz="15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6542529" y="3974439"/>
        <a:ext cx="1718951" cy="1170738"/>
      </dsp:txXfrm>
    </dsp:sp>
    <dsp:sp modelId="{E2B12659-8E1C-481B-B8D6-C38BADABF6FC}">
      <dsp:nvSpPr>
        <dsp:cNvPr id="0" name=""/>
        <dsp:cNvSpPr/>
      </dsp:nvSpPr>
      <dsp:spPr>
        <a:xfrm>
          <a:off x="1401534" y="3523487"/>
          <a:ext cx="2559710" cy="16581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114300" lvl="1" indent="-114300" algn="ctr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lt-LT" sz="1500" kern="1200" dirty="0">
              <a:solidFill>
                <a:schemeClr val="accent1">
                  <a:lumMod val="75000"/>
                </a:schemeClr>
              </a:solidFill>
            </a:rPr>
            <a:t>Nuotekų surinkimas ir tvarkymas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lt-LT" sz="1500" kern="1200"/>
        </a:p>
      </dsp:txBody>
      <dsp:txXfrm>
        <a:off x="1437957" y="3974439"/>
        <a:ext cx="1718951" cy="1170738"/>
      </dsp:txXfrm>
    </dsp:sp>
    <dsp:sp modelId="{EF5E55BE-70CB-4001-B2DD-002B89B16730}">
      <dsp:nvSpPr>
        <dsp:cNvPr id="0" name=""/>
        <dsp:cNvSpPr/>
      </dsp:nvSpPr>
      <dsp:spPr>
        <a:xfrm>
          <a:off x="5738193" y="0"/>
          <a:ext cx="2559710" cy="16581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lt-LT" sz="1500" kern="1200" dirty="0">
              <a:solidFill>
                <a:schemeClr val="accent1">
                  <a:lumMod val="75000"/>
                </a:schemeClr>
              </a:solidFill>
            </a:rPr>
            <a:t>Karšto vandens gamyba ir tiekimas</a:t>
          </a:r>
        </a:p>
        <a:p>
          <a:pPr marL="114300" lvl="1" indent="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lt-LT" sz="15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6542529" y="36423"/>
        <a:ext cx="1718951" cy="1170738"/>
      </dsp:txXfrm>
    </dsp:sp>
    <dsp:sp modelId="{3198A875-D409-440F-9AB5-64309F671A1C}">
      <dsp:nvSpPr>
        <dsp:cNvPr id="0" name=""/>
        <dsp:cNvSpPr/>
      </dsp:nvSpPr>
      <dsp:spPr>
        <a:xfrm>
          <a:off x="1553939" y="37009"/>
          <a:ext cx="2559710" cy="16581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114300" lvl="1" indent="-114300" algn="ctr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lt-LT" sz="1500" kern="1200" dirty="0">
              <a:solidFill>
                <a:schemeClr val="accent1">
                  <a:lumMod val="75000"/>
                </a:schemeClr>
              </a:solidFill>
            </a:rPr>
            <a:t>Šilumos energijos gamyba ir tiekimas </a:t>
          </a:r>
        </a:p>
      </dsp:txBody>
      <dsp:txXfrm>
        <a:off x="1590362" y="73432"/>
        <a:ext cx="1718951" cy="1170738"/>
      </dsp:txXfrm>
    </dsp:sp>
    <dsp:sp modelId="{5FAA9F14-4411-4850-ADCA-31BA016D1BE1}">
      <dsp:nvSpPr>
        <dsp:cNvPr id="0" name=""/>
        <dsp:cNvSpPr/>
      </dsp:nvSpPr>
      <dsp:spPr>
        <a:xfrm>
          <a:off x="2642895" y="265510"/>
          <a:ext cx="2243632" cy="2243632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t-LT" sz="500" b="1" kern="1200" dirty="0">
            <a:latin typeface="Cambria Math" panose="02040503050406030204" pitchFamily="18" charset="0"/>
            <a:ea typeface="Cambria Math" panose="02040503050406030204" pitchFamily="18" charset="0"/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100" b="1" kern="1200" dirty="0">
              <a:latin typeface="Bell MT" panose="02020503060305020303" pitchFamily="18" charset="0"/>
              <a:ea typeface="Cambria Math" panose="02040503050406030204" pitchFamily="18" charset="0"/>
            </a:rPr>
            <a:t>KOKYBIŠKOS PASLAUGOS VARTOTOJAMS </a:t>
          </a:r>
        </a:p>
      </dsp:txBody>
      <dsp:txXfrm>
        <a:off x="3300040" y="922655"/>
        <a:ext cx="1586487" cy="1586487"/>
      </dsp:txXfrm>
    </dsp:sp>
    <dsp:sp modelId="{5B383074-7253-454F-8A5E-5E244301FB79}">
      <dsp:nvSpPr>
        <dsp:cNvPr id="0" name=""/>
        <dsp:cNvSpPr/>
      </dsp:nvSpPr>
      <dsp:spPr>
        <a:xfrm rot="5400000">
          <a:off x="4946678" y="288665"/>
          <a:ext cx="2313634" cy="2257004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100" b="1" kern="1200" dirty="0">
              <a:latin typeface="Bell MT" panose="02020503060305020303" pitchFamily="18" charset="0"/>
              <a:ea typeface="Cambria Math" panose="02040503050406030204" pitchFamily="18" charset="0"/>
            </a:rPr>
            <a:t>INFRASTRUKTŪROS PRIEŽIŪRA,  MODERNIZAVIMAS, PLĖTRA</a:t>
          </a:r>
        </a:p>
      </dsp:txBody>
      <dsp:txXfrm rot="-5400000">
        <a:off x="4974993" y="937999"/>
        <a:ext cx="1595943" cy="1635986"/>
      </dsp:txXfrm>
    </dsp:sp>
    <dsp:sp modelId="{C298EDEB-2BC5-4BD0-84A2-C7CADF5B2119}">
      <dsp:nvSpPr>
        <dsp:cNvPr id="0" name=""/>
        <dsp:cNvSpPr/>
      </dsp:nvSpPr>
      <dsp:spPr>
        <a:xfrm rot="10800000">
          <a:off x="4981679" y="2642616"/>
          <a:ext cx="2243632" cy="2243632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200" b="1" kern="1200" dirty="0">
              <a:latin typeface="Bell MT" panose="02020503060305020303" pitchFamily="18" charset="0"/>
              <a:ea typeface="Cambria Math" panose="02040503050406030204" pitchFamily="18" charset="0"/>
            </a:rPr>
            <a:t>VEIKLOS EFEKTYVUMAS</a:t>
          </a:r>
        </a:p>
      </dsp:txBody>
      <dsp:txXfrm rot="10800000">
        <a:off x="4981679" y="2642616"/>
        <a:ext cx="1586487" cy="1586487"/>
      </dsp:txXfrm>
    </dsp:sp>
    <dsp:sp modelId="{A103FF3E-8D08-41DD-A51F-714749278A50}">
      <dsp:nvSpPr>
        <dsp:cNvPr id="0" name=""/>
        <dsp:cNvSpPr/>
      </dsp:nvSpPr>
      <dsp:spPr>
        <a:xfrm rot="16200000">
          <a:off x="2634414" y="2642616"/>
          <a:ext cx="2243632" cy="2243632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200" b="1" kern="1200" dirty="0">
              <a:latin typeface="Bell MT" panose="02020503060305020303" pitchFamily="18" charset="0"/>
              <a:ea typeface="Cambria Math" panose="02040503050406030204" pitchFamily="18" charset="0"/>
            </a:rPr>
            <a:t>DARBUOTOJAI IR ORGANIZACIJA</a:t>
          </a:r>
        </a:p>
      </dsp:txBody>
      <dsp:txXfrm rot="5400000">
        <a:off x="3291559" y="2642616"/>
        <a:ext cx="1586487" cy="1586487"/>
      </dsp:txXfrm>
    </dsp:sp>
    <dsp:sp modelId="{1D63442D-DB14-4E9A-9F3C-D12952ECEA36}">
      <dsp:nvSpPr>
        <dsp:cNvPr id="0" name=""/>
        <dsp:cNvSpPr/>
      </dsp:nvSpPr>
      <dsp:spPr>
        <a:xfrm>
          <a:off x="4542538" y="2124456"/>
          <a:ext cx="774649" cy="673608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050490-7757-4F9C-80C3-03F6F205B050}">
      <dsp:nvSpPr>
        <dsp:cNvPr id="0" name=""/>
        <dsp:cNvSpPr/>
      </dsp:nvSpPr>
      <dsp:spPr>
        <a:xfrm rot="10800000">
          <a:off x="4542538" y="2383536"/>
          <a:ext cx="774649" cy="673608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ntraštės vietos rezervavimo ženklas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lt-LT" dirty="0"/>
          </a:p>
        </p:txBody>
      </p:sp>
      <p:sp>
        <p:nvSpPr>
          <p:cNvPr id="3" name="2 datos vietos rezervavimo ženklas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A11CFEC-E7DC-4371-B1DE-1AE38D44AE0A}" type="datetime1">
              <a:rPr lang="lt-LT" smtClean="0"/>
              <a:t>2020-11-12</a:t>
            </a:fld>
            <a:endParaRPr lang="lt-LT" dirty="0"/>
          </a:p>
        </p:txBody>
      </p:sp>
      <p:sp>
        <p:nvSpPr>
          <p:cNvPr id="4" name="3 poraštės vietos rezervavimo ženklas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lt-LT" dirty="0"/>
          </a:p>
        </p:txBody>
      </p:sp>
      <p:sp>
        <p:nvSpPr>
          <p:cNvPr id="5" name="4 skaidrės numerio vietos rezervavimo ženklas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A4CBEF8-5CDE-472B-839B-B8BB0C881006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2632892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ntraštės vietos rezervavimo ženklas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lt-LT" noProof="0" dirty="0"/>
          </a:p>
        </p:txBody>
      </p:sp>
      <p:sp>
        <p:nvSpPr>
          <p:cNvPr id="3" name="2 datos vietos rezervavimo ženklas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2AE50EE-1893-4812-8959-C6A5F251449A}" type="datetime1">
              <a:rPr lang="lt-LT" noProof="0" smtClean="0"/>
              <a:t>2020-11-12</a:t>
            </a:fld>
            <a:endParaRPr lang="lt-LT" noProof="0" dirty="0"/>
          </a:p>
        </p:txBody>
      </p:sp>
      <p:sp>
        <p:nvSpPr>
          <p:cNvPr id="4" name="3 skaidrės vaizdo vietos rezervavimo ženkla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lt-LT" noProof="0" dirty="0"/>
          </a:p>
        </p:txBody>
      </p:sp>
      <p:sp>
        <p:nvSpPr>
          <p:cNvPr id="5" name="4 pastabų vietos rezervavimo ženkl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lt-LT" noProof="0" dirty="0"/>
              <a:t>Spustelėkite, jei norite redaguoti ruošinio teksto stilius</a:t>
            </a:r>
          </a:p>
          <a:p>
            <a:pPr lvl="1" rtl="0"/>
            <a:r>
              <a:rPr lang="lt-LT" noProof="0" dirty="0"/>
              <a:t>Antras lygis</a:t>
            </a:r>
          </a:p>
          <a:p>
            <a:pPr lvl="2" rtl="0"/>
            <a:r>
              <a:rPr lang="lt-LT" noProof="0" dirty="0"/>
              <a:t>Trečias lygis</a:t>
            </a:r>
          </a:p>
          <a:p>
            <a:pPr lvl="3" rtl="0"/>
            <a:r>
              <a:rPr lang="lt-LT" noProof="0" dirty="0"/>
              <a:t>Ketvirtas lygis</a:t>
            </a:r>
          </a:p>
          <a:p>
            <a:pPr lvl="4" rtl="0"/>
            <a:r>
              <a:rPr lang="lt-LT" noProof="0" dirty="0"/>
              <a:t>Penktas lygis</a:t>
            </a:r>
          </a:p>
        </p:txBody>
      </p:sp>
      <p:sp>
        <p:nvSpPr>
          <p:cNvPr id="6" name="5 poraštės vietos rezervavimo ženklas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lt-LT" noProof="0" dirty="0"/>
          </a:p>
        </p:txBody>
      </p:sp>
      <p:sp>
        <p:nvSpPr>
          <p:cNvPr id="7" name="6 skaidrės numerio vietos rezervavimo ženklas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BB98AFB-CB0D-4DFE-87B9-B4B0D0DE73CD}" type="slidenum">
              <a:rPr lang="lt-LT" noProof="0" smtClean="0"/>
              <a:t>‹#›</a:t>
            </a:fld>
            <a:endParaRPr lang="lt-LT" noProof="0" dirty="0"/>
          </a:p>
        </p:txBody>
      </p:sp>
    </p:spTree>
    <p:extLst>
      <p:ext uri="{BB962C8B-B14F-4D97-AF65-F5344CB8AC3E}">
        <p14:creationId xmlns:p14="http://schemas.microsoft.com/office/powerpoint/2010/main" val="25128058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BB98AFB-CB0D-4DFE-87B9-B4B0D0DE73CD}" type="slidenum">
              <a:rPr lang="lt-LT" noProof="0" smtClean="0"/>
              <a:t>2</a:t>
            </a:fld>
            <a:endParaRPr lang="lt-LT" noProof="0" dirty="0"/>
          </a:p>
        </p:txBody>
      </p:sp>
    </p:spTree>
    <p:extLst>
      <p:ext uri="{BB962C8B-B14F-4D97-AF65-F5344CB8AC3E}">
        <p14:creationId xmlns:p14="http://schemas.microsoft.com/office/powerpoint/2010/main" val="3476461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lt-LT" smtClean="0"/>
              <a:t>3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728708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lt-LT" smtClean="0"/>
              <a:t>4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5926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88825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6675" y="2404534"/>
            <a:ext cx="7764913" cy="1646302"/>
          </a:xfrm>
        </p:spPr>
        <p:txBody>
          <a:bodyPr anchor="b">
            <a:noAutofit/>
          </a:bodyPr>
          <a:lstStyle>
            <a:lvl1pPr algn="r">
              <a:defRPr sz="5398">
                <a:solidFill>
                  <a:schemeClr val="accent1"/>
                </a:solidFill>
              </a:defRPr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675" y="4050834"/>
            <a:ext cx="7764913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/>
              <a:t>Spustelėję redag. ruoš. paantrš.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08BCDA9-F976-40E1-AD01-AD3383225CC4}" type="datetime1">
              <a:rPr lang="lt-LT" noProof="0" smtClean="0"/>
              <a:t>2020-11-12</a:t>
            </a:fld>
            <a:endParaRPr lang="lt-LT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lt-LT" noProof="0"/>
              <a:t>Įtraukti poraštę</a:t>
            </a:r>
            <a:endParaRPr lang="lt-LT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lt-LT" noProof="0" smtClean="0"/>
              <a:pPr/>
              <a:t>‹#›</a:t>
            </a:fld>
            <a:endParaRPr lang="lt-LT" noProof="0" dirty="0"/>
          </a:p>
        </p:txBody>
      </p:sp>
    </p:spTree>
    <p:extLst>
      <p:ext uri="{BB962C8B-B14F-4D97-AF65-F5344CB8AC3E}">
        <p14:creationId xmlns:p14="http://schemas.microsoft.com/office/powerpoint/2010/main" val="61696512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vadinima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609600"/>
            <a:ext cx="8594429" cy="3403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470400"/>
            <a:ext cx="859442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08BCDA9-F976-40E1-AD01-AD3383225CC4}" type="datetime1">
              <a:rPr lang="lt-LT" noProof="0" smtClean="0"/>
              <a:t>2020-11-12</a:t>
            </a:fld>
            <a:endParaRPr lang="lt-LT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lt-LT" noProof="0"/>
              <a:t>Įtraukti poraštę</a:t>
            </a:r>
            <a:endParaRPr lang="lt-LT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lt-LT" noProof="0" smtClean="0"/>
              <a:pPr/>
              <a:t>‹#›</a:t>
            </a:fld>
            <a:endParaRPr lang="lt-LT" noProof="0" dirty="0"/>
          </a:p>
        </p:txBody>
      </p:sp>
    </p:spTree>
    <p:extLst>
      <p:ext uri="{BB962C8B-B14F-4D97-AF65-F5344CB8AC3E}">
        <p14:creationId xmlns:p14="http://schemas.microsoft.com/office/powerpoint/2010/main" val="298182702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as su antraš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092" y="609600"/>
            <a:ext cx="809202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5783" y="3632200"/>
            <a:ext cx="722264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470400"/>
            <a:ext cx="859442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08BCDA9-F976-40E1-AD01-AD3383225CC4}" type="datetime1">
              <a:rPr lang="lt-LT" noProof="0" smtClean="0"/>
              <a:t>2020-11-12</a:t>
            </a:fld>
            <a:endParaRPr lang="lt-LT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lt-LT" noProof="0"/>
              <a:t>Įtraukti poraštę</a:t>
            </a:r>
            <a:endParaRPr lang="lt-LT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lt-LT" noProof="0" smtClean="0"/>
              <a:pPr/>
              <a:t>‹#›</a:t>
            </a:fld>
            <a:endParaRPr lang="lt-LT" noProof="0" dirty="0"/>
          </a:p>
        </p:txBody>
      </p:sp>
      <p:sp>
        <p:nvSpPr>
          <p:cNvPr id="20" name="TextBox 19"/>
          <p:cNvSpPr txBox="1"/>
          <p:nvPr/>
        </p:nvSpPr>
        <p:spPr>
          <a:xfrm>
            <a:off x="541729" y="790378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0695" y="288655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799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4814142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elės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1931988"/>
            <a:ext cx="8594429" cy="2595460"/>
          </a:xfrm>
        </p:spPr>
        <p:txBody>
          <a:bodyPr anchor="b">
            <a:normAutofit/>
          </a:bodyPr>
          <a:lstStyle>
            <a:lvl1pPr algn="l">
              <a:defRPr sz="4399" b="0" cap="none"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08BCDA9-F976-40E1-AD01-AD3383225CC4}" type="datetime1">
              <a:rPr lang="lt-LT" noProof="0" smtClean="0"/>
              <a:t>2020-11-12</a:t>
            </a:fld>
            <a:endParaRPr lang="lt-LT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lt-LT" noProof="0"/>
              <a:t>Įtraukti poraštę</a:t>
            </a:r>
            <a:endParaRPr lang="lt-LT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lt-LT" noProof="0" smtClean="0"/>
              <a:pPr/>
              <a:t>‹#›</a:t>
            </a:fld>
            <a:endParaRPr lang="lt-LT" noProof="0" dirty="0"/>
          </a:p>
        </p:txBody>
      </p:sp>
    </p:spTree>
    <p:extLst>
      <p:ext uri="{BB962C8B-B14F-4D97-AF65-F5344CB8AC3E}">
        <p14:creationId xmlns:p14="http://schemas.microsoft.com/office/powerpoint/2010/main" val="267925069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o pavadinimas kortelė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092" y="609600"/>
            <a:ext cx="809202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156" y="4013200"/>
            <a:ext cx="859443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08BCDA9-F976-40E1-AD01-AD3383225CC4}" type="datetime1">
              <a:rPr lang="lt-LT" noProof="0" smtClean="0"/>
              <a:t>2020-11-12</a:t>
            </a:fld>
            <a:endParaRPr lang="lt-LT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lt-LT" noProof="0"/>
              <a:t>Įtraukti poraštę</a:t>
            </a:r>
            <a:endParaRPr lang="lt-LT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lt-LT" noProof="0" smtClean="0"/>
              <a:pPr/>
              <a:t>‹#›</a:t>
            </a:fld>
            <a:endParaRPr lang="lt-LT" noProof="0" dirty="0"/>
          </a:p>
        </p:txBody>
      </p:sp>
      <p:sp>
        <p:nvSpPr>
          <p:cNvPr id="24" name="TextBox 23"/>
          <p:cNvSpPr txBox="1"/>
          <p:nvPr/>
        </p:nvSpPr>
        <p:spPr>
          <a:xfrm>
            <a:off x="541729" y="790378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0695" y="288655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573305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rba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621" y="609600"/>
            <a:ext cx="858596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156" y="4013200"/>
            <a:ext cx="859443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accent1"/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08BCDA9-F976-40E1-AD01-AD3383225CC4}" type="datetime1">
              <a:rPr lang="lt-LT" noProof="0" smtClean="0"/>
              <a:t>2020-11-12</a:t>
            </a:fld>
            <a:endParaRPr lang="lt-LT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lt-LT" noProof="0"/>
              <a:t>Įtraukti poraštę</a:t>
            </a:r>
            <a:endParaRPr lang="lt-LT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lt-LT" noProof="0" smtClean="0"/>
              <a:pPr/>
              <a:t>‹#›</a:t>
            </a:fld>
            <a:endParaRPr lang="lt-LT" noProof="0" dirty="0"/>
          </a:p>
        </p:txBody>
      </p:sp>
    </p:spTree>
    <p:extLst>
      <p:ext uri="{BB962C8B-B14F-4D97-AF65-F5344CB8AC3E}">
        <p14:creationId xmlns:p14="http://schemas.microsoft.com/office/powerpoint/2010/main" val="129978326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AF8C7A9-203B-4788-8199-CB80C35203FC}" type="datetime1">
              <a:rPr lang="lt-LT" noProof="0" smtClean="0"/>
              <a:t>2020-11-12</a:t>
            </a:fld>
            <a:endParaRPr lang="lt-LT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lt-LT" noProof="0"/>
              <a:t>Įtraukti poraštę</a:t>
            </a:r>
            <a:endParaRPr lang="lt-LT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lt-LT" noProof="0" smtClean="0"/>
              <a:t>‹#›</a:t>
            </a:fld>
            <a:endParaRPr lang="lt-LT" noProof="0" dirty="0"/>
          </a:p>
        </p:txBody>
      </p:sp>
    </p:spTree>
    <p:extLst>
      <p:ext uri="{BB962C8B-B14F-4D97-AF65-F5344CB8AC3E}">
        <p14:creationId xmlns:p14="http://schemas.microsoft.com/office/powerpoint/2010/main" val="613964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5599" y="609600"/>
            <a:ext cx="1304403" cy="5251451"/>
          </a:xfrm>
        </p:spPr>
        <p:txBody>
          <a:bodyPr vert="eaVert" anchor="ctr"/>
          <a:lstStyle/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159" y="609600"/>
            <a:ext cx="7058311" cy="5251450"/>
          </a:xfrm>
        </p:spPr>
        <p:txBody>
          <a:bodyPr vert="eaVert"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B40DFF6-8A50-4474-879D-E5B97C05B0B0}" type="datetime1">
              <a:rPr lang="lt-LT" noProof="0" smtClean="0"/>
              <a:t>2020-11-12</a:t>
            </a:fld>
            <a:endParaRPr lang="lt-LT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lt-LT" noProof="0"/>
              <a:t>Įtraukti poraštę</a:t>
            </a:r>
            <a:endParaRPr lang="lt-LT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lt-LT" noProof="0" smtClean="0"/>
              <a:t>‹#›</a:t>
            </a:fld>
            <a:endParaRPr lang="lt-LT" noProof="0" dirty="0"/>
          </a:p>
        </p:txBody>
      </p:sp>
    </p:spTree>
    <p:extLst>
      <p:ext uri="{BB962C8B-B14F-4D97-AF65-F5344CB8AC3E}">
        <p14:creationId xmlns:p14="http://schemas.microsoft.com/office/powerpoint/2010/main" val="3841074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599"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4CCD916-BE97-4EBA-8F4E-A49B7C73392A}" type="datetime1">
              <a:rPr lang="lt-LT" noProof="0" smtClean="0"/>
              <a:t>2020-11-12</a:t>
            </a:fld>
            <a:endParaRPr lang="lt-LT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lt-LT" noProof="0"/>
              <a:t>Įtraukti poraštę</a:t>
            </a:r>
            <a:endParaRPr lang="lt-LT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lt-LT" noProof="0" smtClean="0"/>
              <a:t>‹#›</a:t>
            </a:fld>
            <a:endParaRPr lang="lt-LT" noProof="0" dirty="0"/>
          </a:p>
        </p:txBody>
      </p:sp>
    </p:spTree>
    <p:extLst>
      <p:ext uri="{BB962C8B-B14F-4D97-AF65-F5344CB8AC3E}">
        <p14:creationId xmlns:p14="http://schemas.microsoft.com/office/powerpoint/2010/main" val="1093067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2700868"/>
            <a:ext cx="8594429" cy="1826581"/>
          </a:xfrm>
        </p:spPr>
        <p:txBody>
          <a:bodyPr anchor="b"/>
          <a:lstStyle>
            <a:lvl1pPr algn="l">
              <a:defRPr sz="3999" b="0" cap="none"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860400"/>
          </a:xfrm>
        </p:spPr>
        <p:txBody>
          <a:bodyPr anchor="t"/>
          <a:lstStyle>
            <a:lvl1pPr marL="0" indent="0" algn="l">
              <a:buNone/>
              <a:defRPr sz="19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116A4D6-1F77-425F-9896-993B2C860E5E}" type="datetime1">
              <a:rPr lang="lt-LT" noProof="0" smtClean="0"/>
              <a:t>2020-11-12</a:t>
            </a:fld>
            <a:endParaRPr lang="lt-LT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lt-LT" noProof="0"/>
              <a:t>Įtraukti poraštę</a:t>
            </a:r>
            <a:endParaRPr lang="lt-LT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lt-LT" noProof="0" smtClean="0"/>
              <a:t>‹#›</a:t>
            </a:fld>
            <a:endParaRPr lang="lt-LT" noProof="0" dirty="0"/>
          </a:p>
        </p:txBody>
      </p:sp>
    </p:spTree>
    <p:extLst>
      <p:ext uri="{BB962C8B-B14F-4D97-AF65-F5344CB8AC3E}">
        <p14:creationId xmlns:p14="http://schemas.microsoft.com/office/powerpoint/2010/main" val="2766790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158" y="2160589"/>
            <a:ext cx="4182945" cy="3880772"/>
          </a:xfrm>
        </p:spPr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8645" y="2160590"/>
            <a:ext cx="4182944" cy="3880773"/>
          </a:xfrm>
        </p:spPr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9BB50B3-7344-45E1-98C5-33D2C21888E0}" type="datetime1">
              <a:rPr lang="lt-LT" noProof="0" smtClean="0"/>
              <a:t>2020-11-12</a:t>
            </a:fld>
            <a:endParaRPr lang="lt-LT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lt-LT" noProof="0"/>
              <a:t>Įtraukti poraštę</a:t>
            </a:r>
            <a:endParaRPr lang="lt-LT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lt-LT" noProof="0" smtClean="0"/>
              <a:t>‹#›</a:t>
            </a:fld>
            <a:endParaRPr lang="lt-LT" noProof="0" dirty="0"/>
          </a:p>
        </p:txBody>
      </p:sp>
    </p:spTree>
    <p:extLst>
      <p:ext uri="{BB962C8B-B14F-4D97-AF65-F5344CB8AC3E}">
        <p14:creationId xmlns:p14="http://schemas.microsoft.com/office/powerpoint/2010/main" val="2664058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570" y="2160983"/>
            <a:ext cx="4184533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70" y="2737246"/>
            <a:ext cx="4184533" cy="3304117"/>
          </a:xfrm>
        </p:spPr>
        <p:txBody>
          <a:bodyPr>
            <a:normAutofit/>
          </a:bodyPr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7058" y="2160983"/>
            <a:ext cx="4184528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7059" y="2737246"/>
            <a:ext cx="4184527" cy="3304117"/>
          </a:xfrm>
        </p:spPr>
        <p:txBody>
          <a:bodyPr>
            <a:normAutofit/>
          </a:bodyPr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08BCDA9-F976-40E1-AD01-AD3383225CC4}" type="datetime1">
              <a:rPr lang="lt-LT" noProof="0" smtClean="0"/>
              <a:t>2020-11-12</a:t>
            </a:fld>
            <a:endParaRPr lang="lt-LT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lt-LT" noProof="0"/>
              <a:t>Įtraukti poraštę</a:t>
            </a:r>
            <a:endParaRPr lang="lt-LT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lt-LT" noProof="0" smtClean="0"/>
              <a:pPr/>
              <a:t>‹#›</a:t>
            </a:fld>
            <a:endParaRPr lang="lt-LT" noProof="0" dirty="0"/>
          </a:p>
        </p:txBody>
      </p:sp>
    </p:spTree>
    <p:extLst>
      <p:ext uri="{BB962C8B-B14F-4D97-AF65-F5344CB8AC3E}">
        <p14:creationId xmlns:p14="http://schemas.microsoft.com/office/powerpoint/2010/main" val="343310124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609600"/>
            <a:ext cx="8594429" cy="1320800"/>
          </a:xfrm>
        </p:spPr>
        <p:txBody>
          <a:bodyPr/>
          <a:lstStyle/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08BCDA9-F976-40E1-AD01-AD3383225CC4}" type="datetime1">
              <a:rPr lang="lt-LT" noProof="0" smtClean="0"/>
              <a:t>2020-11-12</a:t>
            </a:fld>
            <a:endParaRPr lang="lt-LT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lt-LT" noProof="0"/>
              <a:t>Įtraukti poraštę</a:t>
            </a:r>
            <a:endParaRPr lang="lt-LT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lt-LT" noProof="0" smtClean="0"/>
              <a:pPr/>
              <a:t>‹#›</a:t>
            </a:fld>
            <a:endParaRPr lang="lt-LT" noProof="0" dirty="0"/>
          </a:p>
        </p:txBody>
      </p:sp>
    </p:spTree>
    <p:extLst>
      <p:ext uri="{BB962C8B-B14F-4D97-AF65-F5344CB8AC3E}">
        <p14:creationId xmlns:p14="http://schemas.microsoft.com/office/powerpoint/2010/main" val="193363535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08BCDA9-F976-40E1-AD01-AD3383225CC4}" type="datetime1">
              <a:rPr lang="lt-LT" noProof="0" smtClean="0"/>
              <a:t>2020-11-12</a:t>
            </a:fld>
            <a:endParaRPr lang="lt-LT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lt-LT" noProof="0"/>
              <a:t>Įtraukti poraštę</a:t>
            </a:r>
            <a:endParaRPr lang="lt-LT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lt-LT" noProof="0" smtClean="0"/>
              <a:pPr/>
              <a:t>‹#›</a:t>
            </a:fld>
            <a:endParaRPr lang="lt-LT" noProof="0" dirty="0"/>
          </a:p>
        </p:txBody>
      </p:sp>
    </p:spTree>
    <p:extLst>
      <p:ext uri="{BB962C8B-B14F-4D97-AF65-F5344CB8AC3E}">
        <p14:creationId xmlns:p14="http://schemas.microsoft.com/office/powerpoint/2010/main" val="23465549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1498604"/>
            <a:ext cx="3853524" cy="1278466"/>
          </a:xfrm>
        </p:spPr>
        <p:txBody>
          <a:bodyPr anchor="b">
            <a:normAutofit/>
          </a:bodyPr>
          <a:lstStyle>
            <a:lvl1pPr>
              <a:defRPr sz="1999"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9222" y="514925"/>
            <a:ext cx="4512366" cy="5526437"/>
          </a:xfrm>
        </p:spPr>
        <p:txBody>
          <a:bodyPr>
            <a:normAutofit/>
          </a:bodyPr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158" y="2777069"/>
            <a:ext cx="3853524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6926" indent="0">
              <a:buNone/>
              <a:defRPr sz="1400"/>
            </a:lvl2pPr>
            <a:lvl3pPr marL="913852" indent="0">
              <a:buNone/>
              <a:defRPr sz="1200"/>
            </a:lvl3pPr>
            <a:lvl4pPr marL="1370778" indent="0">
              <a:buNone/>
              <a:defRPr sz="1000"/>
            </a:lvl4pPr>
            <a:lvl5pPr marL="1827703" indent="0">
              <a:buNone/>
              <a:defRPr sz="1000"/>
            </a:lvl5pPr>
            <a:lvl6pPr marL="2284628" indent="0">
              <a:buNone/>
              <a:defRPr sz="1000"/>
            </a:lvl6pPr>
            <a:lvl7pPr marL="2741554" indent="0">
              <a:buNone/>
              <a:defRPr sz="1000"/>
            </a:lvl7pPr>
            <a:lvl8pPr marL="3198480" indent="0">
              <a:buNone/>
              <a:defRPr sz="1000"/>
            </a:lvl8pPr>
            <a:lvl9pPr marL="3655406" indent="0">
              <a:buNone/>
              <a:defRPr sz="10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08BCDA9-F976-40E1-AD01-AD3383225CC4}" type="datetime1">
              <a:rPr lang="lt-LT" noProof="0" smtClean="0"/>
              <a:t>2020-11-12</a:t>
            </a:fld>
            <a:endParaRPr lang="lt-LT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lt-LT" noProof="0"/>
              <a:t>Įtraukti poraštę</a:t>
            </a:r>
            <a:endParaRPr lang="lt-LT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lt-LT" noProof="0" smtClean="0"/>
              <a:pPr/>
              <a:t>‹#›</a:t>
            </a:fld>
            <a:endParaRPr lang="lt-LT" noProof="0" dirty="0"/>
          </a:p>
        </p:txBody>
      </p:sp>
    </p:spTree>
    <p:extLst>
      <p:ext uri="{BB962C8B-B14F-4D97-AF65-F5344CB8AC3E}">
        <p14:creationId xmlns:p14="http://schemas.microsoft.com/office/powerpoint/2010/main" val="331424580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4800600"/>
            <a:ext cx="8594428" cy="566738"/>
          </a:xfrm>
        </p:spPr>
        <p:txBody>
          <a:bodyPr anchor="b">
            <a:normAutofit/>
          </a:bodyPr>
          <a:lstStyle>
            <a:lvl1pPr algn="l">
              <a:defRPr sz="2399" b="0"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158" y="609600"/>
            <a:ext cx="8594429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lt-LT"/>
              <a:t>Spustelėkite piktogr. norėdami įtraukti pav.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158" y="5367338"/>
            <a:ext cx="8594428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08BCDA9-F976-40E1-AD01-AD3383225CC4}" type="datetime1">
              <a:rPr lang="lt-LT" noProof="0" smtClean="0"/>
              <a:t>2020-11-12</a:t>
            </a:fld>
            <a:endParaRPr lang="lt-LT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lt-LT" noProof="0"/>
              <a:t>Įtraukti poraštę</a:t>
            </a:r>
            <a:endParaRPr lang="lt-LT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lt-LT" noProof="0" smtClean="0"/>
              <a:pPr/>
              <a:t>‹#›</a:t>
            </a:fld>
            <a:endParaRPr lang="lt-LT" noProof="0" dirty="0"/>
          </a:p>
        </p:txBody>
      </p:sp>
    </p:spTree>
    <p:extLst>
      <p:ext uri="{BB962C8B-B14F-4D97-AF65-F5344CB8AC3E}">
        <p14:creationId xmlns:p14="http://schemas.microsoft.com/office/powerpoint/2010/main" val="54117594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88825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158" y="609600"/>
            <a:ext cx="859442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8" y="2160590"/>
            <a:ext cx="8594429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3257" y="6041363"/>
            <a:ext cx="9117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08BCDA9-F976-40E1-AD01-AD3383225CC4}" type="datetime1">
              <a:rPr lang="lt-LT" noProof="0" smtClean="0"/>
              <a:t>2020-11-12</a:t>
            </a:fld>
            <a:endParaRPr lang="lt-LT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158" y="6041363"/>
            <a:ext cx="62959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lt-LT" noProof="0"/>
              <a:t>Įtraukti poraštę</a:t>
            </a:r>
            <a:endParaRPr lang="lt-LT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8426" y="6041363"/>
            <a:ext cx="68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rtl="0"/>
            <a:fld id="{AAEAE4A8-A6E5-453E-B946-FB774B73F48C}" type="slidenum">
              <a:rPr lang="lt-LT" noProof="0" smtClean="0"/>
              <a:pPr/>
              <a:t>‹#›</a:t>
            </a:fld>
            <a:endParaRPr lang="lt-LT" noProof="0" dirty="0"/>
          </a:p>
        </p:txBody>
      </p:sp>
    </p:spTree>
    <p:extLst>
      <p:ext uri="{BB962C8B-B14F-4D97-AF65-F5344CB8AC3E}">
        <p14:creationId xmlns:p14="http://schemas.microsoft.com/office/powerpoint/2010/main" val="1286992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457063" rtl="0" eaLnBrk="1" latinLnBrk="0" hangingPunct="1">
        <a:spcBef>
          <a:spcPct val="0"/>
        </a:spcBef>
        <a:buNone/>
        <a:defRPr sz="3599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797" indent="-342797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727" indent="-285664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657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599720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6783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3846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0908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7971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5034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Turinio vietos rezervavimo ženklas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8612" y="304800"/>
            <a:ext cx="7086600" cy="5957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437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677158" y="609600"/>
            <a:ext cx="8594429" cy="576262"/>
          </a:xfrm>
        </p:spPr>
        <p:txBody>
          <a:bodyPr>
            <a:normAutofit fontScale="90000"/>
          </a:bodyPr>
          <a:lstStyle/>
          <a:p>
            <a:pPr algn="ctr"/>
            <a:r>
              <a:rPr lang="lt-LT" dirty="0">
                <a:solidFill>
                  <a:schemeClr val="accent1">
                    <a:lumMod val="75000"/>
                  </a:schemeClr>
                </a:solidFill>
              </a:rPr>
              <a:t>PAGRINDINĖS BENDROVĖS VEIKLOS</a:t>
            </a:r>
          </a:p>
        </p:txBody>
      </p:sp>
      <p:sp>
        <p:nvSpPr>
          <p:cNvPr id="10" name="Teksto vietos rezervavimo ženklas 9">
            <a:extLst>
              <a:ext uri="{FF2B5EF4-FFF2-40B4-BE49-F238E27FC236}">
                <a16:creationId xmlns="" xmlns:a16="http://schemas.microsoft.com/office/drawing/2014/main" id="{BA653329-3294-4914-AFE5-CBCA60ED3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05070" y="2956661"/>
            <a:ext cx="4184533" cy="576262"/>
          </a:xfrm>
        </p:spPr>
        <p:txBody>
          <a:bodyPr/>
          <a:lstStyle/>
          <a:p>
            <a:r>
              <a:rPr lang="lt-LT" sz="1600" b="1" dirty="0">
                <a:solidFill>
                  <a:schemeClr val="accent1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GAMYBOS IR TIEKIMO INFRASTRUKTŪROS VALDYMAS</a:t>
            </a:r>
          </a:p>
        </p:txBody>
      </p:sp>
      <p:sp>
        <p:nvSpPr>
          <p:cNvPr id="11" name="Turinio vietos rezervavimo ženklas 10">
            <a:extLst>
              <a:ext uri="{FF2B5EF4-FFF2-40B4-BE49-F238E27FC236}">
                <a16:creationId xmlns="" xmlns:a16="http://schemas.microsoft.com/office/drawing/2014/main" id="{91D031F9-6037-450D-818F-2CE87EBBD8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05070" y="3710740"/>
            <a:ext cx="4184533" cy="2229538"/>
          </a:xfr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gradFill flip="none" rotWithShape="1">
              <a:gsLst>
                <a:gs pos="0">
                  <a:schemeClr val="accent1">
                    <a:lumMod val="0"/>
                    <a:lumOff val="100000"/>
                  </a:schemeClr>
                </a:gs>
                <a:gs pos="35000">
                  <a:schemeClr val="accent1">
                    <a:lumMod val="0"/>
                    <a:lumOff val="100000"/>
                  </a:schemeClr>
                </a:gs>
                <a:gs pos="100000">
                  <a:schemeClr val="accent1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</a:ln>
        </p:spPr>
        <p:txBody>
          <a:bodyPr>
            <a:normAutofit/>
          </a:bodyPr>
          <a:lstStyle/>
          <a:p>
            <a:r>
              <a:rPr lang="lt-LT" sz="1400" dirty="0">
                <a:solidFill>
                  <a:schemeClr val="accent1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GAMYBOS PROCESŲ VALDYMAS</a:t>
            </a:r>
          </a:p>
          <a:p>
            <a:r>
              <a:rPr lang="lt-LT" sz="1400" dirty="0">
                <a:solidFill>
                  <a:schemeClr val="accent1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INFRASTRUKTŪROS EKSPLOATAVIMAS</a:t>
            </a:r>
          </a:p>
          <a:p>
            <a:r>
              <a:rPr lang="lt-LT" sz="1400" dirty="0">
                <a:solidFill>
                  <a:schemeClr val="accent1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INFRASTRUKTŪROS PRIEŽIŪRA, MODERNIZAVIMAS IR PLĖTRA</a:t>
            </a:r>
          </a:p>
          <a:p>
            <a:r>
              <a:rPr lang="lt-LT" sz="1400" dirty="0">
                <a:solidFill>
                  <a:schemeClr val="accent1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INFRASTRUKTŪROS DUOMENŲ VALDYMAS</a:t>
            </a:r>
          </a:p>
        </p:txBody>
      </p:sp>
      <p:sp>
        <p:nvSpPr>
          <p:cNvPr id="12" name="Teksto vietos rezervavimo ženklas 11">
            <a:extLst>
              <a:ext uri="{FF2B5EF4-FFF2-40B4-BE49-F238E27FC236}">
                <a16:creationId xmlns="" xmlns:a16="http://schemas.microsoft.com/office/drawing/2014/main" id="{41C12BFB-042A-48CC-8F34-FB00865EFD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13412" y="2964249"/>
            <a:ext cx="4184528" cy="576262"/>
          </a:xfrm>
        </p:spPr>
        <p:txBody>
          <a:bodyPr/>
          <a:lstStyle/>
          <a:p>
            <a:r>
              <a:rPr lang="lt-LT" sz="1600" b="1" dirty="0">
                <a:solidFill>
                  <a:schemeClr val="accent1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PARDAVIMŲ IR KLIENTŲ APTARNAVIMAS,  PROCESŲ VALDYMAS</a:t>
            </a:r>
          </a:p>
        </p:txBody>
      </p:sp>
      <p:sp>
        <p:nvSpPr>
          <p:cNvPr id="13" name="Turinio vietos rezervavimo ženklas 12">
            <a:extLst>
              <a:ext uri="{FF2B5EF4-FFF2-40B4-BE49-F238E27FC236}">
                <a16:creationId xmlns="" xmlns:a16="http://schemas.microsoft.com/office/drawing/2014/main" id="{E504F8E1-DAA5-4632-9BB5-37ED317BC5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627514" y="3730478"/>
            <a:ext cx="4184527" cy="2209800"/>
          </a:xfrm>
          <a:ln>
            <a:gradFill flip="none" rotWithShape="1">
              <a:gsLst>
                <a:gs pos="0">
                  <a:schemeClr val="accent1">
                    <a:lumMod val="0"/>
                    <a:lumOff val="100000"/>
                  </a:schemeClr>
                </a:gs>
                <a:gs pos="35000">
                  <a:schemeClr val="accent1">
                    <a:lumMod val="0"/>
                    <a:lumOff val="100000"/>
                  </a:schemeClr>
                </a:gs>
                <a:gs pos="100000">
                  <a:schemeClr val="accent1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</a:ln>
        </p:spPr>
        <p:txBody>
          <a:bodyPr>
            <a:normAutofit/>
          </a:bodyPr>
          <a:lstStyle/>
          <a:p>
            <a:r>
              <a:rPr lang="lt-LT" sz="1400" dirty="0">
                <a:solidFill>
                  <a:schemeClr val="accent1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PASLAUGŲ TEIKIMAS</a:t>
            </a:r>
          </a:p>
          <a:p>
            <a:r>
              <a:rPr lang="lt-LT" sz="1400" dirty="0">
                <a:solidFill>
                  <a:schemeClr val="accent1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KLIENTŲ APTARNAVIMAS</a:t>
            </a:r>
          </a:p>
          <a:p>
            <a:r>
              <a:rPr lang="lt-LT" sz="1400" dirty="0">
                <a:solidFill>
                  <a:schemeClr val="accent1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PASLAUGŲ IR PARDAVIMŲ VALDYMAS</a:t>
            </a:r>
          </a:p>
          <a:p>
            <a:r>
              <a:rPr lang="lt-LT" sz="1400" dirty="0">
                <a:solidFill>
                  <a:schemeClr val="accent1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APSKAITOS IR ATSISKAITYMŲ VALDYMAS</a:t>
            </a:r>
          </a:p>
          <a:p>
            <a:r>
              <a:rPr lang="lt-LT" sz="1400" dirty="0">
                <a:solidFill>
                  <a:schemeClr val="accent1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KOKYBĖS KONTROLĖ</a:t>
            </a:r>
          </a:p>
          <a:p>
            <a:endParaRPr lang="lt-LT" dirty="0"/>
          </a:p>
        </p:txBody>
      </p:sp>
      <p:sp>
        <p:nvSpPr>
          <p:cNvPr id="14" name="Pavadinimas 1">
            <a:extLst>
              <a:ext uri="{FF2B5EF4-FFF2-40B4-BE49-F238E27FC236}">
                <a16:creationId xmlns="" xmlns:a16="http://schemas.microsoft.com/office/drawing/2014/main" id="{85382A9D-2BF6-4B56-9A55-4F3B72654964}"/>
              </a:ext>
            </a:extLst>
          </p:cNvPr>
          <p:cNvSpPr txBox="1">
            <a:spLocks/>
          </p:cNvSpPr>
          <p:nvPr/>
        </p:nvSpPr>
        <p:spPr>
          <a:xfrm>
            <a:off x="1217612" y="1174633"/>
            <a:ext cx="8594429" cy="16335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063" rtl="0" eaLnBrk="1" latinLnBrk="0" hangingPunct="1">
              <a:spcBef>
                <a:spcPct val="0"/>
              </a:spcBef>
              <a:buNone/>
              <a:defRPr sz="3599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lt-LT" sz="1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lt-LT" sz="1400" b="1" dirty="0">
                <a:solidFill>
                  <a:schemeClr val="accent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ŠILUMOS ENERGIJOS IR KARŠTO VANDENS GAMYBA IR TIEKIMAS</a:t>
            </a:r>
          </a:p>
          <a:p>
            <a:pPr marL="571500" indent="-571500"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lt-LT" sz="1400" b="1" dirty="0">
                <a:solidFill>
                  <a:schemeClr val="accent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GERIAMOJO VANDENS GAVYBA, RUOŠIMAS, TIEKIMAS, NUOTEKŲ SURINKIMAS IR TVARKYMAS</a:t>
            </a:r>
          </a:p>
          <a:p>
            <a:pPr marL="571500" indent="-571500"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lt-LT" sz="1400" b="1" dirty="0">
                <a:solidFill>
                  <a:schemeClr val="accent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PRAMONINIŲ NUOTEKŲ SURINKIMAS IR TVARKYMAS</a:t>
            </a:r>
          </a:p>
          <a:p>
            <a:pPr marL="571500" indent="-571500"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lt-LT" sz="1400" b="1" dirty="0">
                <a:solidFill>
                  <a:schemeClr val="accent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KITA VEIKLA</a:t>
            </a:r>
          </a:p>
        </p:txBody>
      </p:sp>
      <p:sp>
        <p:nvSpPr>
          <p:cNvPr id="3" name="Kairysis riestinis skliaustas 2"/>
          <p:cNvSpPr/>
          <p:nvPr/>
        </p:nvSpPr>
        <p:spPr>
          <a:xfrm rot="16200000" flipH="1">
            <a:off x="5367248" y="1457541"/>
            <a:ext cx="295157" cy="236220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99168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ntraštė"/>
          <p:cNvSpPr>
            <a:spLocks noGrp="1"/>
          </p:cNvSpPr>
          <p:nvPr>
            <p:ph type="title"/>
          </p:nvPr>
        </p:nvSpPr>
        <p:spPr>
          <a:xfrm>
            <a:off x="978254" y="609600"/>
            <a:ext cx="8594429" cy="762000"/>
          </a:xfrm>
        </p:spPr>
        <p:txBody>
          <a:bodyPr rtlCol="0">
            <a:normAutofit/>
          </a:bodyPr>
          <a:lstStyle/>
          <a:p>
            <a:pPr algn="ctr" rtl="0"/>
            <a:r>
              <a:rPr lang="lt-LT" sz="3200" dirty="0">
                <a:solidFill>
                  <a:schemeClr val="accent1">
                    <a:lumMod val="75000"/>
                  </a:schemeClr>
                </a:solidFill>
              </a:rPr>
              <a:t>MISIJA.VIZIJA.VERTYBĖS</a:t>
            </a:r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="" xmlns:a16="http://schemas.microsoft.com/office/drawing/2014/main" id="{88C8687D-A8C9-46E8-8B79-57D08B6EA0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42150" y="2209798"/>
            <a:ext cx="4182945" cy="2133600"/>
          </a:xfrm>
          <a:ln>
            <a:gradFill flip="none" rotWithShape="1">
              <a:gsLst>
                <a:gs pos="0">
                  <a:schemeClr val="accent1">
                    <a:lumMod val="0"/>
                    <a:lumOff val="100000"/>
                  </a:schemeClr>
                </a:gs>
                <a:gs pos="35000">
                  <a:schemeClr val="accent1">
                    <a:lumMod val="0"/>
                    <a:lumOff val="100000"/>
                  </a:schemeClr>
                </a:gs>
                <a:gs pos="100000">
                  <a:schemeClr val="accent1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lt-LT" sz="3600" dirty="0">
                <a:solidFill>
                  <a:schemeClr val="accent1">
                    <a:lumMod val="75000"/>
                  </a:schemeClr>
                </a:solidFill>
                <a:latin typeface="Gabriola" panose="04040605051002020D02" pitchFamily="82" charset="0"/>
              </a:rPr>
              <a:t>Bendrovės misija</a:t>
            </a:r>
          </a:p>
          <a:p>
            <a:pPr marL="0" indent="0" algn="ctr">
              <a:buNone/>
            </a:pPr>
            <a:r>
              <a:rPr lang="lt-LT" sz="1700" dirty="0">
                <a:solidFill>
                  <a:schemeClr val="accent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Visiems Visagino savivaldybės vartotojams tiekti šilumą ir karštą vandenį bei užtikrinti patikimas vandens tiekimo ir nuotekų tvarkymo paslaugas su mažiausiomis sąnaudomis ir minimaliu poveikiu aplinkai</a:t>
            </a:r>
          </a:p>
          <a:p>
            <a:endParaRPr lang="lt-LT" dirty="0"/>
          </a:p>
        </p:txBody>
      </p:sp>
      <p:sp>
        <p:nvSpPr>
          <p:cNvPr id="7" name="Turinio vietos rezervavimo ženklas 6">
            <a:extLst>
              <a:ext uri="{FF2B5EF4-FFF2-40B4-BE49-F238E27FC236}">
                <a16:creationId xmlns="" xmlns:a16="http://schemas.microsoft.com/office/drawing/2014/main" id="{28751260-0B6D-4A93-89BF-57FCF66152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75469" y="2209798"/>
            <a:ext cx="4182944" cy="2133600"/>
          </a:xfrm>
          <a:ln>
            <a:gradFill flip="none" rotWithShape="1">
              <a:gsLst>
                <a:gs pos="0">
                  <a:schemeClr val="accent1">
                    <a:lumMod val="0"/>
                    <a:lumOff val="100000"/>
                  </a:schemeClr>
                </a:gs>
                <a:gs pos="35000">
                  <a:schemeClr val="accent1">
                    <a:lumMod val="0"/>
                    <a:lumOff val="100000"/>
                  </a:schemeClr>
                </a:gs>
                <a:gs pos="100000">
                  <a:schemeClr val="accent1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lt-LT" sz="3600" dirty="0">
                <a:solidFill>
                  <a:schemeClr val="accent1">
                    <a:lumMod val="75000"/>
                  </a:schemeClr>
                </a:solidFill>
                <a:latin typeface="Gabriola" panose="04040605051002020D02" pitchFamily="82" charset="0"/>
                <a:ea typeface="Cambria Math" panose="02040503050406030204" pitchFamily="18" charset="0"/>
              </a:rPr>
              <a:t>Bendrovės vizija </a:t>
            </a:r>
          </a:p>
          <a:p>
            <a:pPr marL="0" indent="0" algn="ctr">
              <a:buNone/>
            </a:pPr>
            <a:r>
              <a:rPr lang="lt-LT" sz="1700" dirty="0">
                <a:latin typeface="Cambria Math" panose="02040503050406030204" pitchFamily="18" charset="0"/>
                <a:ea typeface="Cambria Math" panose="02040503050406030204" pitchFamily="18" charset="0"/>
              </a:rPr>
              <a:t>Socialiai atsakinga, besivystanti naudojanti aplinkai draugiškas technologijas ir teikianti aukščiausios kokybės paslaugas Bendrovė, kurioje gera dirbti</a:t>
            </a:r>
          </a:p>
        </p:txBody>
      </p:sp>
      <p:sp>
        <p:nvSpPr>
          <p:cNvPr id="9" name="2 turinio vietos rezervavimo ženklas">
            <a:extLst>
              <a:ext uri="{FF2B5EF4-FFF2-40B4-BE49-F238E27FC236}">
                <a16:creationId xmlns="" xmlns:a16="http://schemas.microsoft.com/office/drawing/2014/main" id="{E3FC25B9-D6F4-47E4-87CA-C047A4602381}"/>
              </a:ext>
            </a:extLst>
          </p:cNvPr>
          <p:cNvSpPr txBox="1">
            <a:spLocks/>
          </p:cNvSpPr>
          <p:nvPr/>
        </p:nvSpPr>
        <p:spPr>
          <a:xfrm>
            <a:off x="739727" y="4754879"/>
            <a:ext cx="8718686" cy="115850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 vert="horz" lIns="91440" tIns="45720" rIns="91440" bIns="45720" rtlCol="0">
            <a:normAutofit/>
          </a:bodyPr>
          <a:lstStyle>
            <a:lvl1pPr marL="342797" indent="-342797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7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727" indent="-285664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657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99720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6783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3846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lt-LT" sz="2400" dirty="0">
                <a:solidFill>
                  <a:schemeClr val="accent1">
                    <a:lumMod val="50000"/>
                  </a:schemeClr>
                </a:solidFill>
                <a:latin typeface="Gabriola" panose="04040605051002020D02" pitchFamily="82" charset="0"/>
              </a:rPr>
              <a:t>Bendrovės vertybės </a:t>
            </a:r>
          </a:p>
          <a:p>
            <a:pPr marL="0" indent="0" algn="just">
              <a:buNone/>
            </a:pPr>
            <a:r>
              <a:rPr lang="lt-LT" sz="2100" b="1" dirty="0">
                <a:solidFill>
                  <a:schemeClr val="accent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ATSAKOMYBĖ * DĖMESINGUMAS * INOVATYVUMAS * PROFESIONALUMAS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637310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ntraštė"/>
          <p:cNvSpPr>
            <a:spLocks noGrp="1"/>
          </p:cNvSpPr>
          <p:nvPr>
            <p:ph type="title"/>
          </p:nvPr>
        </p:nvSpPr>
        <p:spPr>
          <a:xfrm>
            <a:off x="912812" y="457200"/>
            <a:ext cx="8594429" cy="609600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lt-LT" dirty="0">
                <a:solidFill>
                  <a:schemeClr val="accent1">
                    <a:lumMod val="75000"/>
                  </a:schemeClr>
                </a:solidFill>
              </a:rPr>
              <a:t>STRATEGINĖS KRYPTYS</a:t>
            </a:r>
          </a:p>
        </p:txBody>
      </p:sp>
      <p:graphicFrame>
        <p:nvGraphicFramePr>
          <p:cNvPr id="5" name="Diagrama 4">
            <a:extLst>
              <a:ext uri="{FF2B5EF4-FFF2-40B4-BE49-F238E27FC236}">
                <a16:creationId xmlns="" xmlns:a16="http://schemas.microsoft.com/office/drawing/2014/main" id="{E57AEC7E-FB1F-433C-A95C-CF74169916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435504"/>
              </p:ext>
            </p:extLst>
          </p:nvPr>
        </p:nvGraphicFramePr>
        <p:xfrm>
          <a:off x="197084" y="1295400"/>
          <a:ext cx="985972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Lenkta rodyklė žemyn 2"/>
          <p:cNvSpPr/>
          <p:nvPr/>
        </p:nvSpPr>
        <p:spPr>
          <a:xfrm>
            <a:off x="4570412" y="1066800"/>
            <a:ext cx="1295400" cy="3048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>
              <a:solidFill>
                <a:schemeClr val="tx1"/>
              </a:solidFill>
            </a:endParaRPr>
          </a:p>
        </p:txBody>
      </p:sp>
      <p:sp>
        <p:nvSpPr>
          <p:cNvPr id="6" name="Lenkta rodyklė žemyn 5"/>
          <p:cNvSpPr/>
          <p:nvPr/>
        </p:nvSpPr>
        <p:spPr>
          <a:xfrm rot="5400000">
            <a:off x="7275512" y="3733800"/>
            <a:ext cx="1295400" cy="3048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>
              <a:solidFill>
                <a:schemeClr val="tx1"/>
              </a:solidFill>
            </a:endParaRPr>
          </a:p>
        </p:txBody>
      </p:sp>
      <p:sp>
        <p:nvSpPr>
          <p:cNvPr id="7" name="Lenkta rodyklė žemyn 6"/>
          <p:cNvSpPr/>
          <p:nvPr/>
        </p:nvSpPr>
        <p:spPr>
          <a:xfrm rot="10800000">
            <a:off x="4418012" y="6324600"/>
            <a:ext cx="1295400" cy="3048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>
              <a:solidFill>
                <a:schemeClr val="tx1"/>
              </a:solidFill>
            </a:endParaRPr>
          </a:p>
        </p:txBody>
      </p:sp>
      <p:sp>
        <p:nvSpPr>
          <p:cNvPr id="8" name="Lenkta rodyklė žemyn 7"/>
          <p:cNvSpPr/>
          <p:nvPr/>
        </p:nvSpPr>
        <p:spPr>
          <a:xfrm rot="16200000">
            <a:off x="1636712" y="3619500"/>
            <a:ext cx="1295400" cy="3048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89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riaunota">
  <a:themeElements>
    <a:clrScheme name="Briauno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Briauno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riauno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erslo strategijos pateiktis.potx" id="{9EBE7EAC-9CC6-4D8D-A8C9-7E238B32EB33}" vid="{91D6C5E3-A36A-472F-AA21-7200FEE2B6FC}"/>
    </a:ext>
  </a:extLst>
</a:theme>
</file>

<file path=ppt/theme/theme2.xml><?xml version="1.0" encoding="utf-8"?>
<a:theme xmlns:a="http://schemas.openxmlformats.org/drawingml/2006/main" name="„Office“ tema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„Office“ tema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53E1689-1E09-4ADC-A5E7-6718BF79A8A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FFF1070-8794-47AC-90B7-1F2E078096FF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40262f94-9f35-4ac3-9a90-690165a166b7"/>
    <ds:schemaRef ds:uri="a4f35948-e619-41b3-aa29-22878b09cfd2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CB30B94-6D3B-4C91-947C-5EB8E8EFFE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2283</TotalTime>
  <Words>166</Words>
  <Application>Microsoft Office PowerPoint</Application>
  <PresentationFormat>Pasirinktinai</PresentationFormat>
  <Paragraphs>37</Paragraphs>
  <Slides>4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8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4</vt:i4>
      </vt:variant>
    </vt:vector>
  </HeadingPairs>
  <TitlesOfParts>
    <vt:vector size="13" baseType="lpstr">
      <vt:lpstr>Arial</vt:lpstr>
      <vt:lpstr>Bell MT</vt:lpstr>
      <vt:lpstr>Cambria Math</vt:lpstr>
      <vt:lpstr>Gabriola</vt:lpstr>
      <vt:lpstr>Palatino Linotype</vt:lpstr>
      <vt:lpstr>Trebuchet MS</vt:lpstr>
      <vt:lpstr>Wingdings</vt:lpstr>
      <vt:lpstr>Wingdings 3</vt:lpstr>
      <vt:lpstr>Briaunota</vt:lpstr>
      <vt:lpstr>„PowerPoint“ pateiktis</vt:lpstr>
      <vt:lpstr>PAGRINDINĖS BENDROVĖS VEIKLOS</vt:lpstr>
      <vt:lpstr>MISIJA.VIZIJA.VERTYBĖS</vt:lpstr>
      <vt:lpstr>STRATEGINĖS KRYPTYS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Rekomenduojama strategija</dc:title>
  <dc:creator>Viktorija</dc:creator>
  <cp:lastModifiedBy>Dmitrij Ikonikov</cp:lastModifiedBy>
  <cp:revision>47</cp:revision>
  <dcterms:created xsi:type="dcterms:W3CDTF">2012-05-29T23:29:28Z</dcterms:created>
  <dcterms:modified xsi:type="dcterms:W3CDTF">2020-11-12T08:15:28Z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74069400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